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88" r:id="rId5"/>
    <p:sldId id="273" r:id="rId6"/>
    <p:sldId id="282" r:id="rId7"/>
    <p:sldId id="283" r:id="rId8"/>
    <p:sldId id="284" r:id="rId9"/>
    <p:sldId id="287" r:id="rId10"/>
    <p:sldId id="289" r:id="rId11"/>
    <p:sldId id="267" r:id="rId12"/>
    <p:sldId id="290" r:id="rId13"/>
    <p:sldId id="276" r:id="rId14"/>
    <p:sldId id="277" r:id="rId15"/>
    <p:sldId id="278" r:id="rId16"/>
  </p:sldIdLst>
  <p:sldSz cx="12192000" cy="6858000"/>
  <p:notesSz cx="6858000" cy="9144000"/>
  <p:defaultTextStyle>
    <a:defPPr rtl="0">
      <a:defRPr lang="de-DE"/>
    </a:defPPr>
    <a:lvl1pPr marL="0" algn="l" defTabSz="914400" rtl="0" eaLnBrk="1" latinLnBrk="0" hangingPunct="1">
      <a:defRPr lang="de-DE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de-DE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de-DE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de-DE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de-DE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de-DE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de-DE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de-DE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de-DE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02408B9-9F64-480A-9E18-AD7B00444728}" v="45" dt="2025-04-30T10:38:26.882"/>
  </p1510:revLst>
</p1510:revInfo>
</file>

<file path=ppt/tableStyles.xml><?xml version="1.0" encoding="utf-8"?>
<a:tblStyleLst xmlns:a="http://schemas.openxmlformats.org/drawingml/2006/main" def="{912C8C85-51F0-491E-9774-3900AFEF0F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0644" autoAdjust="0"/>
  </p:normalViewPr>
  <p:slideViewPr>
    <p:cSldViewPr snapToGrid="0">
      <p:cViewPr varScale="1">
        <p:scale>
          <a:sx n="67" d="100"/>
          <a:sy n="67" d="100"/>
        </p:scale>
        <p:origin x="644" y="5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80" d="100"/>
          <a:sy n="80" d="100"/>
        </p:scale>
        <p:origin x="3990" y="15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5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evin Blischke" userId="bcfbf2f1-ef99-4827-bebe-79202598a62b" providerId="ADAL" clId="{D02408B9-9F64-480A-9E18-AD7B00444728}"/>
    <pc:docChg chg="undo custSel addSld delSld modSld sldOrd">
      <pc:chgData name="Kevin Blischke" userId="bcfbf2f1-ef99-4827-bebe-79202598a62b" providerId="ADAL" clId="{D02408B9-9F64-480A-9E18-AD7B00444728}" dt="2025-04-30T10:39:28.724" v="1886" actId="113"/>
      <pc:docMkLst>
        <pc:docMk/>
      </pc:docMkLst>
      <pc:sldChg chg="del">
        <pc:chgData name="Kevin Blischke" userId="bcfbf2f1-ef99-4827-bebe-79202598a62b" providerId="ADAL" clId="{D02408B9-9F64-480A-9E18-AD7B00444728}" dt="2025-04-30T08:35:05.516" v="355" actId="47"/>
        <pc:sldMkLst>
          <pc:docMk/>
          <pc:sldMk cId="1008037533" sldId="259"/>
        </pc:sldMkLst>
      </pc:sldChg>
      <pc:sldChg chg="addSp modSp mod ord">
        <pc:chgData name="Kevin Blischke" userId="bcfbf2f1-ef99-4827-bebe-79202598a62b" providerId="ADAL" clId="{D02408B9-9F64-480A-9E18-AD7B00444728}" dt="2025-04-30T09:13:23.884" v="1001" actId="1076"/>
        <pc:sldMkLst>
          <pc:docMk/>
          <pc:sldMk cId="3604630649" sldId="267"/>
        </pc:sldMkLst>
        <pc:spChg chg="mod">
          <ac:chgData name="Kevin Blischke" userId="bcfbf2f1-ef99-4827-bebe-79202598a62b" providerId="ADAL" clId="{D02408B9-9F64-480A-9E18-AD7B00444728}" dt="2025-04-30T08:57:25.028" v="747" actId="5793"/>
          <ac:spMkLst>
            <pc:docMk/>
            <pc:sldMk cId="3604630649" sldId="267"/>
            <ac:spMk id="2" creationId="{D1FC59F6-9B22-C211-4B4C-A2FD4B914C46}"/>
          </ac:spMkLst>
        </pc:spChg>
        <pc:spChg chg="add mod">
          <ac:chgData name="Kevin Blischke" userId="bcfbf2f1-ef99-4827-bebe-79202598a62b" providerId="ADAL" clId="{D02408B9-9F64-480A-9E18-AD7B00444728}" dt="2025-04-30T09:13:23.884" v="1001" actId="1076"/>
          <ac:spMkLst>
            <pc:docMk/>
            <pc:sldMk cId="3604630649" sldId="267"/>
            <ac:spMk id="3" creationId="{7F0AB7A7-9B10-8980-9B84-5E86D0C82A61}"/>
          </ac:spMkLst>
        </pc:spChg>
        <pc:graphicFrameChg chg="mod modGraphic">
          <ac:chgData name="Kevin Blischke" userId="bcfbf2f1-ef99-4827-bebe-79202598a62b" providerId="ADAL" clId="{D02408B9-9F64-480A-9E18-AD7B00444728}" dt="2025-04-30T09:04:41.771" v="860" actId="20577"/>
          <ac:graphicFrameMkLst>
            <pc:docMk/>
            <pc:sldMk cId="3604630649" sldId="267"/>
            <ac:graphicFrameMk id="15" creationId="{81012411-049E-B618-E9BE-800979D76AFD}"/>
          </ac:graphicFrameMkLst>
        </pc:graphicFrameChg>
      </pc:sldChg>
      <pc:sldChg chg="modSp mod">
        <pc:chgData name="Kevin Blischke" userId="bcfbf2f1-ef99-4827-bebe-79202598a62b" providerId="ADAL" clId="{D02408B9-9F64-480A-9E18-AD7B00444728}" dt="2025-04-30T08:30:19.011" v="282" actId="20577"/>
        <pc:sldMkLst>
          <pc:docMk/>
          <pc:sldMk cId="2070817603" sldId="273"/>
        </pc:sldMkLst>
        <pc:spChg chg="mod">
          <ac:chgData name="Kevin Blischke" userId="bcfbf2f1-ef99-4827-bebe-79202598a62b" providerId="ADAL" clId="{D02408B9-9F64-480A-9E18-AD7B00444728}" dt="2025-04-30T08:30:19.011" v="282" actId="20577"/>
          <ac:spMkLst>
            <pc:docMk/>
            <pc:sldMk cId="2070817603" sldId="273"/>
            <ac:spMk id="3" creationId="{9BEA8735-F1DC-1DE6-0A38-429B2F660F8A}"/>
          </ac:spMkLst>
        </pc:spChg>
      </pc:sldChg>
      <pc:sldChg chg="del">
        <pc:chgData name="Kevin Blischke" userId="bcfbf2f1-ef99-4827-bebe-79202598a62b" providerId="ADAL" clId="{D02408B9-9F64-480A-9E18-AD7B00444728}" dt="2025-04-30T08:35:04.509" v="354" actId="47"/>
        <pc:sldMkLst>
          <pc:docMk/>
          <pc:sldMk cId="370945181" sldId="275"/>
        </pc:sldMkLst>
      </pc:sldChg>
      <pc:sldChg chg="addSp delSp modSp mod">
        <pc:chgData name="Kevin Blischke" userId="bcfbf2f1-ef99-4827-bebe-79202598a62b" providerId="ADAL" clId="{D02408B9-9F64-480A-9E18-AD7B00444728}" dt="2025-04-30T10:29:30.350" v="1464" actId="478"/>
        <pc:sldMkLst>
          <pc:docMk/>
          <pc:sldMk cId="1956697929" sldId="276"/>
        </pc:sldMkLst>
        <pc:spChg chg="del mod">
          <ac:chgData name="Kevin Blischke" userId="bcfbf2f1-ef99-4827-bebe-79202598a62b" providerId="ADAL" clId="{D02408B9-9F64-480A-9E18-AD7B00444728}" dt="2025-04-30T09:24:35.591" v="1292" actId="478"/>
          <ac:spMkLst>
            <pc:docMk/>
            <pc:sldMk cId="1956697929" sldId="276"/>
            <ac:spMk id="2" creationId="{B7545968-70F7-0180-6448-3547E442EF4A}"/>
          </ac:spMkLst>
        </pc:spChg>
        <pc:spChg chg="add del mod">
          <ac:chgData name="Kevin Blischke" userId="bcfbf2f1-ef99-4827-bebe-79202598a62b" providerId="ADAL" clId="{D02408B9-9F64-480A-9E18-AD7B00444728}" dt="2025-04-30T09:24:38.016" v="1293" actId="478"/>
          <ac:spMkLst>
            <pc:docMk/>
            <pc:sldMk cId="1956697929" sldId="276"/>
            <ac:spMk id="5" creationId="{A093306C-286D-FEBB-D3D2-1AD2D88E8417}"/>
          </ac:spMkLst>
        </pc:spChg>
        <pc:spChg chg="add mod">
          <ac:chgData name="Kevin Blischke" userId="bcfbf2f1-ef99-4827-bebe-79202598a62b" providerId="ADAL" clId="{D02408B9-9F64-480A-9E18-AD7B00444728}" dt="2025-04-30T09:32:19.057" v="1461" actId="20577"/>
          <ac:spMkLst>
            <pc:docMk/>
            <pc:sldMk cId="1956697929" sldId="276"/>
            <ac:spMk id="6" creationId="{B0CA34AE-59F9-2F89-2972-76A6D96D16F0}"/>
          </ac:spMkLst>
        </pc:spChg>
        <pc:spChg chg="del">
          <ac:chgData name="Kevin Blischke" userId="bcfbf2f1-ef99-4827-bebe-79202598a62b" providerId="ADAL" clId="{D02408B9-9F64-480A-9E18-AD7B00444728}" dt="2025-04-30T10:29:20.035" v="1462" actId="478"/>
          <ac:spMkLst>
            <pc:docMk/>
            <pc:sldMk cId="1956697929" sldId="276"/>
            <ac:spMk id="8" creationId="{215CE58D-2739-522B-7C3A-6A7C985360C0}"/>
          </ac:spMkLst>
        </pc:spChg>
        <pc:spChg chg="add del mod">
          <ac:chgData name="Kevin Blischke" userId="bcfbf2f1-ef99-4827-bebe-79202598a62b" providerId="ADAL" clId="{D02408B9-9F64-480A-9E18-AD7B00444728}" dt="2025-04-30T09:27:25.178" v="1426" actId="478"/>
          <ac:spMkLst>
            <pc:docMk/>
            <pc:sldMk cId="1956697929" sldId="276"/>
            <ac:spMk id="9" creationId="{400AB29A-90C2-3AB3-AED5-475962399842}"/>
          </ac:spMkLst>
        </pc:spChg>
        <pc:spChg chg="add del mod">
          <ac:chgData name="Kevin Blischke" userId="bcfbf2f1-ef99-4827-bebe-79202598a62b" providerId="ADAL" clId="{D02408B9-9F64-480A-9E18-AD7B00444728}" dt="2025-04-30T10:29:30.350" v="1464" actId="478"/>
          <ac:spMkLst>
            <pc:docMk/>
            <pc:sldMk cId="1956697929" sldId="276"/>
            <ac:spMk id="11" creationId="{D07A75E6-4E61-3FEB-1F05-594C53BEDBFB}"/>
          </ac:spMkLst>
        </pc:spChg>
        <pc:graphicFrameChg chg="add del mod modGraphic">
          <ac:chgData name="Kevin Blischke" userId="bcfbf2f1-ef99-4827-bebe-79202598a62b" providerId="ADAL" clId="{D02408B9-9F64-480A-9E18-AD7B00444728}" dt="2025-04-30T10:29:24.736" v="1463" actId="1076"/>
          <ac:graphicFrameMkLst>
            <pc:docMk/>
            <pc:sldMk cId="1956697929" sldId="276"/>
            <ac:graphicFrameMk id="3" creationId="{F01CF5D3-D3B1-1944-CFDF-D8EE11DE42AA}"/>
          </ac:graphicFrameMkLst>
        </pc:graphicFrameChg>
      </pc:sldChg>
      <pc:sldChg chg="addSp delSp modSp mod">
        <pc:chgData name="Kevin Blischke" userId="bcfbf2f1-ef99-4827-bebe-79202598a62b" providerId="ADAL" clId="{D02408B9-9F64-480A-9E18-AD7B00444728}" dt="2025-04-30T10:39:28.724" v="1886" actId="113"/>
        <pc:sldMkLst>
          <pc:docMk/>
          <pc:sldMk cId="1994246962" sldId="277"/>
        </pc:sldMkLst>
        <pc:spChg chg="mod">
          <ac:chgData name="Kevin Blischke" userId="bcfbf2f1-ef99-4827-bebe-79202598a62b" providerId="ADAL" clId="{D02408B9-9F64-480A-9E18-AD7B00444728}" dt="2025-04-30T10:30:09.486" v="1485" actId="20577"/>
          <ac:spMkLst>
            <pc:docMk/>
            <pc:sldMk cId="1994246962" sldId="277"/>
            <ac:spMk id="2" creationId="{5D030A76-B788-B363-104E-266B7C7F7208}"/>
          </ac:spMkLst>
        </pc:spChg>
        <pc:spChg chg="mod">
          <ac:chgData name="Kevin Blischke" userId="bcfbf2f1-ef99-4827-bebe-79202598a62b" providerId="ADAL" clId="{D02408B9-9F64-480A-9E18-AD7B00444728}" dt="2025-04-30T10:39:28.724" v="1886" actId="113"/>
          <ac:spMkLst>
            <pc:docMk/>
            <pc:sldMk cId="1994246962" sldId="277"/>
            <ac:spMk id="3" creationId="{05948542-FCE1-3AE6-C6C9-17975609DF70}"/>
          </ac:spMkLst>
        </pc:spChg>
        <pc:spChg chg="del">
          <ac:chgData name="Kevin Blischke" userId="bcfbf2f1-ef99-4827-bebe-79202598a62b" providerId="ADAL" clId="{D02408B9-9F64-480A-9E18-AD7B00444728}" dt="2025-04-30T10:30:14.848" v="1486" actId="478"/>
          <ac:spMkLst>
            <pc:docMk/>
            <pc:sldMk cId="1994246962" sldId="277"/>
            <ac:spMk id="4" creationId="{3EE67564-0457-E486-97D0-8109D2C97B3F}"/>
          </ac:spMkLst>
        </pc:spChg>
        <pc:spChg chg="add del mod">
          <ac:chgData name="Kevin Blischke" userId="bcfbf2f1-ef99-4827-bebe-79202598a62b" providerId="ADAL" clId="{D02408B9-9F64-480A-9E18-AD7B00444728}" dt="2025-04-30T10:30:24.844" v="1491" actId="478"/>
          <ac:spMkLst>
            <pc:docMk/>
            <pc:sldMk cId="1994246962" sldId="277"/>
            <ac:spMk id="6" creationId="{55A5E160-B96D-3D6F-16C9-5B756C5C2FBB}"/>
          </ac:spMkLst>
        </pc:spChg>
      </pc:sldChg>
      <pc:sldChg chg="modSp mod">
        <pc:chgData name="Kevin Blischke" userId="bcfbf2f1-ef99-4827-bebe-79202598a62b" providerId="ADAL" clId="{D02408B9-9F64-480A-9E18-AD7B00444728}" dt="2025-04-30T10:30:59.993" v="1537" actId="20577"/>
        <pc:sldMkLst>
          <pc:docMk/>
          <pc:sldMk cId="611567175" sldId="278"/>
        </pc:sldMkLst>
        <pc:spChg chg="mod">
          <ac:chgData name="Kevin Blischke" userId="bcfbf2f1-ef99-4827-bebe-79202598a62b" providerId="ADAL" clId="{D02408B9-9F64-480A-9E18-AD7B00444728}" dt="2025-04-30T10:30:49.682" v="1511" actId="20577"/>
          <ac:spMkLst>
            <pc:docMk/>
            <pc:sldMk cId="611567175" sldId="278"/>
            <ac:spMk id="2" creationId="{28BAC361-0D7A-DC05-86B5-6DD77D322F5B}"/>
          </ac:spMkLst>
        </pc:spChg>
        <pc:spChg chg="mod">
          <ac:chgData name="Kevin Blischke" userId="bcfbf2f1-ef99-4827-bebe-79202598a62b" providerId="ADAL" clId="{D02408B9-9F64-480A-9E18-AD7B00444728}" dt="2025-04-30T10:30:59.993" v="1537" actId="20577"/>
          <ac:spMkLst>
            <pc:docMk/>
            <pc:sldMk cId="611567175" sldId="278"/>
            <ac:spMk id="3" creationId="{1BE98EFF-197D-3136-70B9-7BBD30A48931}"/>
          </ac:spMkLst>
        </pc:spChg>
      </pc:sldChg>
      <pc:sldChg chg="modSp del mod ord">
        <pc:chgData name="Kevin Blischke" userId="bcfbf2f1-ef99-4827-bebe-79202598a62b" providerId="ADAL" clId="{D02408B9-9F64-480A-9E18-AD7B00444728}" dt="2025-04-30T08:48:07.345" v="530" actId="47"/>
        <pc:sldMkLst>
          <pc:docMk/>
          <pc:sldMk cId="1420595414" sldId="281"/>
        </pc:sldMkLst>
        <pc:spChg chg="mod">
          <ac:chgData name="Kevin Blischke" userId="bcfbf2f1-ef99-4827-bebe-79202598a62b" providerId="ADAL" clId="{D02408B9-9F64-480A-9E18-AD7B00444728}" dt="2025-04-30T08:38:50.984" v="388"/>
          <ac:spMkLst>
            <pc:docMk/>
            <pc:sldMk cId="1420595414" sldId="281"/>
            <ac:spMk id="3" creationId="{68A5FD2B-E3E5-1C2B-0151-21F216B14A33}"/>
          </ac:spMkLst>
        </pc:spChg>
      </pc:sldChg>
      <pc:sldChg chg="modSp mod">
        <pc:chgData name="Kevin Blischke" userId="bcfbf2f1-ef99-4827-bebe-79202598a62b" providerId="ADAL" clId="{D02408B9-9F64-480A-9E18-AD7B00444728}" dt="2025-04-30T08:47:38.958" v="529" actId="255"/>
        <pc:sldMkLst>
          <pc:docMk/>
          <pc:sldMk cId="1667462095" sldId="282"/>
        </pc:sldMkLst>
        <pc:spChg chg="mod">
          <ac:chgData name="Kevin Blischke" userId="bcfbf2f1-ef99-4827-bebe-79202598a62b" providerId="ADAL" clId="{D02408B9-9F64-480A-9E18-AD7B00444728}" dt="2025-04-30T08:34:52.820" v="353" actId="20577"/>
          <ac:spMkLst>
            <pc:docMk/>
            <pc:sldMk cId="1667462095" sldId="282"/>
            <ac:spMk id="2" creationId="{9635F5E3-2B1C-7C0A-8581-67A9052D13AA}"/>
          </ac:spMkLst>
        </pc:spChg>
        <pc:spChg chg="mod">
          <ac:chgData name="Kevin Blischke" userId="bcfbf2f1-ef99-4827-bebe-79202598a62b" providerId="ADAL" clId="{D02408B9-9F64-480A-9E18-AD7B00444728}" dt="2025-04-30T08:47:38.958" v="529" actId="255"/>
          <ac:spMkLst>
            <pc:docMk/>
            <pc:sldMk cId="1667462095" sldId="282"/>
            <ac:spMk id="3" creationId="{A6A33159-D030-2F82-A142-F75940728319}"/>
          </ac:spMkLst>
        </pc:spChg>
      </pc:sldChg>
      <pc:sldChg chg="addSp delSp modSp mod ord">
        <pc:chgData name="Kevin Blischke" userId="bcfbf2f1-ef99-4827-bebe-79202598a62b" providerId="ADAL" clId="{D02408B9-9F64-480A-9E18-AD7B00444728}" dt="2025-04-30T08:47:31.048" v="528" actId="255"/>
        <pc:sldMkLst>
          <pc:docMk/>
          <pc:sldMk cId="3054086706" sldId="283"/>
        </pc:sldMkLst>
        <pc:spChg chg="mod">
          <ac:chgData name="Kevin Blischke" userId="bcfbf2f1-ef99-4827-bebe-79202598a62b" providerId="ADAL" clId="{D02408B9-9F64-480A-9E18-AD7B00444728}" dt="2025-04-30T08:44:27.476" v="486" actId="20577"/>
          <ac:spMkLst>
            <pc:docMk/>
            <pc:sldMk cId="3054086706" sldId="283"/>
            <ac:spMk id="2" creationId="{314C27C8-165C-5513-DB4B-9D840097C545}"/>
          </ac:spMkLst>
        </pc:spChg>
        <pc:spChg chg="del mod">
          <ac:chgData name="Kevin Blischke" userId="bcfbf2f1-ef99-4827-bebe-79202598a62b" providerId="ADAL" clId="{D02408B9-9F64-480A-9E18-AD7B00444728}" dt="2025-04-30T08:44:02.466" v="449" actId="478"/>
          <ac:spMkLst>
            <pc:docMk/>
            <pc:sldMk cId="3054086706" sldId="283"/>
            <ac:spMk id="3" creationId="{FACE640F-7F5A-BDB7-205D-765FA80B6796}"/>
          </ac:spMkLst>
        </pc:spChg>
        <pc:spChg chg="add del mod">
          <ac:chgData name="Kevin Blischke" userId="bcfbf2f1-ef99-4827-bebe-79202598a62b" providerId="ADAL" clId="{D02408B9-9F64-480A-9E18-AD7B00444728}" dt="2025-04-30T08:47:31.048" v="528" actId="255"/>
          <ac:spMkLst>
            <pc:docMk/>
            <pc:sldMk cId="3054086706" sldId="283"/>
            <ac:spMk id="4" creationId="{83302BFD-960F-CBB3-E984-CDC12813A10C}"/>
          </ac:spMkLst>
        </pc:spChg>
        <pc:spChg chg="add del mod">
          <ac:chgData name="Kevin Blischke" userId="bcfbf2f1-ef99-4827-bebe-79202598a62b" providerId="ADAL" clId="{D02408B9-9F64-480A-9E18-AD7B00444728}" dt="2025-04-30T08:38:55.407" v="395" actId="478"/>
          <ac:spMkLst>
            <pc:docMk/>
            <pc:sldMk cId="3054086706" sldId="283"/>
            <ac:spMk id="6" creationId="{AD6E05A5-6A77-2ACF-3257-8D4EB63A135B}"/>
          </ac:spMkLst>
        </pc:spChg>
        <pc:spChg chg="add del mod">
          <ac:chgData name="Kevin Blischke" userId="bcfbf2f1-ef99-4827-bebe-79202598a62b" providerId="ADAL" clId="{D02408B9-9F64-480A-9E18-AD7B00444728}" dt="2025-04-30T08:42:57.705" v="432" actId="478"/>
          <ac:spMkLst>
            <pc:docMk/>
            <pc:sldMk cId="3054086706" sldId="283"/>
            <ac:spMk id="8" creationId="{3D1D1BAB-31D8-6544-B070-346116223719}"/>
          </ac:spMkLst>
        </pc:spChg>
        <pc:spChg chg="add mod">
          <ac:chgData name="Kevin Blischke" userId="bcfbf2f1-ef99-4827-bebe-79202598a62b" providerId="ADAL" clId="{D02408B9-9F64-480A-9E18-AD7B00444728}" dt="2025-04-30T08:47:26.644" v="527" actId="255"/>
          <ac:spMkLst>
            <pc:docMk/>
            <pc:sldMk cId="3054086706" sldId="283"/>
            <ac:spMk id="9" creationId="{7780BBF3-B406-8EEC-0AC9-52F6E3B6C74C}"/>
          </ac:spMkLst>
        </pc:spChg>
        <pc:spChg chg="add del mod">
          <ac:chgData name="Kevin Blischke" userId="bcfbf2f1-ef99-4827-bebe-79202598a62b" providerId="ADAL" clId="{D02408B9-9F64-480A-9E18-AD7B00444728}" dt="2025-04-30T08:44:03.765" v="450" actId="478"/>
          <ac:spMkLst>
            <pc:docMk/>
            <pc:sldMk cId="3054086706" sldId="283"/>
            <ac:spMk id="11" creationId="{37A0C6AD-D5E3-71DB-065F-FDBB5EDF5CF6}"/>
          </ac:spMkLst>
        </pc:spChg>
      </pc:sldChg>
      <pc:sldChg chg="addSp delSp modSp mod ord">
        <pc:chgData name="Kevin Blischke" userId="bcfbf2f1-ef99-4827-bebe-79202598a62b" providerId="ADAL" clId="{D02408B9-9F64-480A-9E18-AD7B00444728}" dt="2025-04-30T08:47:21.430" v="526" actId="255"/>
        <pc:sldMkLst>
          <pc:docMk/>
          <pc:sldMk cId="2191925619" sldId="284"/>
        </pc:sldMkLst>
        <pc:spChg chg="add del mod">
          <ac:chgData name="Kevin Blischke" userId="bcfbf2f1-ef99-4827-bebe-79202598a62b" providerId="ADAL" clId="{D02408B9-9F64-480A-9E18-AD7B00444728}" dt="2025-04-30T08:44:56.070" v="490" actId="478"/>
          <ac:spMkLst>
            <pc:docMk/>
            <pc:sldMk cId="2191925619" sldId="284"/>
            <ac:spMk id="3" creationId="{DA6BD723-0EC9-8EDE-2CBD-0DD10EBA4022}"/>
          </ac:spMkLst>
        </pc:spChg>
        <pc:spChg chg="add del mod">
          <ac:chgData name="Kevin Blischke" userId="bcfbf2f1-ef99-4827-bebe-79202598a62b" providerId="ADAL" clId="{D02408B9-9F64-480A-9E18-AD7B00444728}" dt="2025-04-30T08:44:59.786" v="493" actId="478"/>
          <ac:spMkLst>
            <pc:docMk/>
            <pc:sldMk cId="2191925619" sldId="284"/>
            <ac:spMk id="5" creationId="{15E42F44-9EB8-0932-0F3F-4E7B647E3653}"/>
          </ac:spMkLst>
        </pc:spChg>
        <pc:spChg chg="add del mod">
          <ac:chgData name="Kevin Blischke" userId="bcfbf2f1-ef99-4827-bebe-79202598a62b" providerId="ADAL" clId="{D02408B9-9F64-480A-9E18-AD7B00444728}" dt="2025-04-30T08:45:02.964" v="495" actId="478"/>
          <ac:spMkLst>
            <pc:docMk/>
            <pc:sldMk cId="2191925619" sldId="284"/>
            <ac:spMk id="7" creationId="{55DCFB26-18AF-4272-DF36-3F1223C7699F}"/>
          </ac:spMkLst>
        </pc:spChg>
        <pc:spChg chg="add mod">
          <ac:chgData name="Kevin Blischke" userId="bcfbf2f1-ef99-4827-bebe-79202598a62b" providerId="ADAL" clId="{D02408B9-9F64-480A-9E18-AD7B00444728}" dt="2025-04-30T08:45:29.616" v="500" actId="20577"/>
          <ac:spMkLst>
            <pc:docMk/>
            <pc:sldMk cId="2191925619" sldId="284"/>
            <ac:spMk id="8" creationId="{B53188B5-A4BB-82AA-8371-E5D0E4921F31}"/>
          </ac:spMkLst>
        </pc:spChg>
        <pc:spChg chg="add mod">
          <ac:chgData name="Kevin Blischke" userId="bcfbf2f1-ef99-4827-bebe-79202598a62b" providerId="ADAL" clId="{D02408B9-9F64-480A-9E18-AD7B00444728}" dt="2025-04-30T08:47:21.430" v="526" actId="255"/>
          <ac:spMkLst>
            <pc:docMk/>
            <pc:sldMk cId="2191925619" sldId="284"/>
            <ac:spMk id="9" creationId="{9F4BC711-7C59-245A-C0DA-7B76F8B901E1}"/>
          </ac:spMkLst>
        </pc:spChg>
        <pc:spChg chg="del mod">
          <ac:chgData name="Kevin Blischke" userId="bcfbf2f1-ef99-4827-bebe-79202598a62b" providerId="ADAL" clId="{D02408B9-9F64-480A-9E18-AD7B00444728}" dt="2025-04-30T08:44:58.856" v="492" actId="478"/>
          <ac:spMkLst>
            <pc:docMk/>
            <pc:sldMk cId="2191925619" sldId="284"/>
            <ac:spMk id="10" creationId="{8C61CC16-17FE-0648-0F43-EAF814B695E7}"/>
          </ac:spMkLst>
        </pc:spChg>
        <pc:spChg chg="add mod">
          <ac:chgData name="Kevin Blischke" userId="bcfbf2f1-ef99-4827-bebe-79202598a62b" providerId="ADAL" clId="{D02408B9-9F64-480A-9E18-AD7B00444728}" dt="2025-04-30T08:47:15.869" v="525" actId="255"/>
          <ac:spMkLst>
            <pc:docMk/>
            <pc:sldMk cId="2191925619" sldId="284"/>
            <ac:spMk id="11" creationId="{DC5C9D02-A1AC-ED55-1571-3B8299DA7C84}"/>
          </ac:spMkLst>
        </pc:spChg>
        <pc:spChg chg="del">
          <ac:chgData name="Kevin Blischke" userId="bcfbf2f1-ef99-4827-bebe-79202598a62b" providerId="ADAL" clId="{D02408B9-9F64-480A-9E18-AD7B00444728}" dt="2025-04-30T08:45:02.114" v="494" actId="478"/>
          <ac:spMkLst>
            <pc:docMk/>
            <pc:sldMk cId="2191925619" sldId="284"/>
            <ac:spMk id="14" creationId="{43EF6EE1-731F-12B6-CB93-FA4A14E509F7}"/>
          </ac:spMkLst>
        </pc:spChg>
        <pc:picChg chg="del">
          <ac:chgData name="Kevin Blischke" userId="bcfbf2f1-ef99-4827-bebe-79202598a62b" providerId="ADAL" clId="{D02408B9-9F64-480A-9E18-AD7B00444728}" dt="2025-04-30T08:44:54.419" v="489" actId="478"/>
          <ac:picMkLst>
            <pc:docMk/>
            <pc:sldMk cId="2191925619" sldId="284"/>
            <ac:picMk id="38" creationId="{BB1CE701-01CA-6742-A69C-8DE01DEABF86}"/>
          </ac:picMkLst>
        </pc:picChg>
      </pc:sldChg>
      <pc:sldChg chg="addSp delSp modSp mod">
        <pc:chgData name="Kevin Blischke" userId="bcfbf2f1-ef99-4827-bebe-79202598a62b" providerId="ADAL" clId="{D02408B9-9F64-480A-9E18-AD7B00444728}" dt="2025-04-30T08:50:01.748" v="583" actId="20577"/>
        <pc:sldMkLst>
          <pc:docMk/>
          <pc:sldMk cId="2032268054" sldId="287"/>
        </pc:sldMkLst>
        <pc:spChg chg="mod">
          <ac:chgData name="Kevin Blischke" userId="bcfbf2f1-ef99-4827-bebe-79202598a62b" providerId="ADAL" clId="{D02408B9-9F64-480A-9E18-AD7B00444728}" dt="2025-04-30T08:50:01.748" v="583" actId="20577"/>
          <ac:spMkLst>
            <pc:docMk/>
            <pc:sldMk cId="2032268054" sldId="287"/>
            <ac:spMk id="4" creationId="{3D842265-4FF9-1B44-FEB5-821C943C6086}"/>
          </ac:spMkLst>
        </pc:spChg>
        <pc:spChg chg="add del mod">
          <ac:chgData name="Kevin Blischke" userId="bcfbf2f1-ef99-4827-bebe-79202598a62b" providerId="ADAL" clId="{D02408B9-9F64-480A-9E18-AD7B00444728}" dt="2025-04-30T08:49:56.491" v="578" actId="20577"/>
          <ac:spMkLst>
            <pc:docMk/>
            <pc:sldMk cId="2032268054" sldId="287"/>
            <ac:spMk id="7" creationId="{7B45969B-1704-F63D-6589-8EFA988FBC3F}"/>
          </ac:spMkLst>
        </pc:spChg>
      </pc:sldChg>
      <pc:sldChg chg="modSp mod">
        <pc:chgData name="Kevin Blischke" userId="bcfbf2f1-ef99-4827-bebe-79202598a62b" providerId="ADAL" clId="{D02408B9-9F64-480A-9E18-AD7B00444728}" dt="2025-04-30T08:31:20.249" v="290" actId="20577"/>
        <pc:sldMkLst>
          <pc:docMk/>
          <pc:sldMk cId="2083028416" sldId="288"/>
        </pc:sldMkLst>
        <pc:spChg chg="mod">
          <ac:chgData name="Kevin Blischke" userId="bcfbf2f1-ef99-4827-bebe-79202598a62b" providerId="ADAL" clId="{D02408B9-9F64-480A-9E18-AD7B00444728}" dt="2025-04-30T08:31:20.249" v="290" actId="20577"/>
          <ac:spMkLst>
            <pc:docMk/>
            <pc:sldMk cId="2083028416" sldId="288"/>
            <ac:spMk id="4" creationId="{10047101-8D42-6100-9CEA-AEC0FAEAB606}"/>
          </ac:spMkLst>
        </pc:spChg>
      </pc:sldChg>
      <pc:sldChg chg="addSp delSp modSp new mod">
        <pc:chgData name="Kevin Blischke" userId="bcfbf2f1-ef99-4827-bebe-79202598a62b" providerId="ADAL" clId="{D02408B9-9F64-480A-9E18-AD7B00444728}" dt="2025-04-30T10:29:51.848" v="1465" actId="120"/>
        <pc:sldMkLst>
          <pc:docMk/>
          <pc:sldMk cId="2757660595" sldId="289"/>
        </pc:sldMkLst>
        <pc:spChg chg="del">
          <ac:chgData name="Kevin Blischke" userId="bcfbf2f1-ef99-4827-bebe-79202598a62b" providerId="ADAL" clId="{D02408B9-9F64-480A-9E18-AD7B00444728}" dt="2025-04-30T09:01:28.513" v="788" actId="478"/>
          <ac:spMkLst>
            <pc:docMk/>
            <pc:sldMk cId="2757660595" sldId="289"/>
            <ac:spMk id="2" creationId="{7588283D-3709-9041-0AA8-28F5B14CD3D0}"/>
          </ac:spMkLst>
        </pc:spChg>
        <pc:spChg chg="del">
          <ac:chgData name="Kevin Blischke" userId="bcfbf2f1-ef99-4827-bebe-79202598a62b" providerId="ADAL" clId="{D02408B9-9F64-480A-9E18-AD7B00444728}" dt="2025-04-30T09:01:28.513" v="788" actId="478"/>
          <ac:spMkLst>
            <pc:docMk/>
            <pc:sldMk cId="2757660595" sldId="289"/>
            <ac:spMk id="3" creationId="{C6E96E7E-FC81-CE79-8D8A-7EBE3DCC43F3}"/>
          </ac:spMkLst>
        </pc:spChg>
        <pc:spChg chg="add del mod">
          <ac:chgData name="Kevin Blischke" userId="bcfbf2f1-ef99-4827-bebe-79202598a62b" providerId="ADAL" clId="{D02408B9-9F64-480A-9E18-AD7B00444728}" dt="2025-04-30T09:03:50.055" v="833" actId="478"/>
          <ac:spMkLst>
            <pc:docMk/>
            <pc:sldMk cId="2757660595" sldId="289"/>
            <ac:spMk id="4" creationId="{EE77E378-3C60-4A0D-24F3-7D0856A14451}"/>
          </ac:spMkLst>
        </pc:spChg>
        <pc:spChg chg="add mod">
          <ac:chgData name="Kevin Blischke" userId="bcfbf2f1-ef99-4827-bebe-79202598a62b" providerId="ADAL" clId="{D02408B9-9F64-480A-9E18-AD7B00444728}" dt="2025-04-30T09:19:46.097" v="1148" actId="20577"/>
          <ac:spMkLst>
            <pc:docMk/>
            <pc:sldMk cId="2757660595" sldId="289"/>
            <ac:spMk id="5" creationId="{5F706D2C-8C85-2454-16A1-5E50C251A776}"/>
          </ac:spMkLst>
        </pc:spChg>
        <pc:spChg chg="add del mod">
          <ac:chgData name="Kevin Blischke" userId="bcfbf2f1-ef99-4827-bebe-79202598a62b" providerId="ADAL" clId="{D02408B9-9F64-480A-9E18-AD7B00444728}" dt="2025-04-30T09:03:52.007" v="834" actId="478"/>
          <ac:spMkLst>
            <pc:docMk/>
            <pc:sldMk cId="2757660595" sldId="289"/>
            <ac:spMk id="7" creationId="{9D67E581-0E66-D798-362F-E185F8430A7A}"/>
          </ac:spMkLst>
        </pc:spChg>
        <pc:spChg chg="add mod">
          <ac:chgData name="Kevin Blischke" userId="bcfbf2f1-ef99-4827-bebe-79202598a62b" providerId="ADAL" clId="{D02408B9-9F64-480A-9E18-AD7B00444728}" dt="2025-04-30T10:29:51.848" v="1465" actId="120"/>
          <ac:spMkLst>
            <pc:docMk/>
            <pc:sldMk cId="2757660595" sldId="289"/>
            <ac:spMk id="8" creationId="{B0DCBC1C-3938-2D70-8A6B-04EFC23D4156}"/>
          </ac:spMkLst>
        </pc:spChg>
      </pc:sldChg>
      <pc:sldChg chg="delSp new del mod">
        <pc:chgData name="Kevin Blischke" userId="bcfbf2f1-ef99-4827-bebe-79202598a62b" providerId="ADAL" clId="{D02408B9-9F64-480A-9E18-AD7B00444728}" dt="2025-04-30T09:01:25.339" v="787" actId="47"/>
        <pc:sldMkLst>
          <pc:docMk/>
          <pc:sldMk cId="838415891" sldId="290"/>
        </pc:sldMkLst>
        <pc:spChg chg="del">
          <ac:chgData name="Kevin Blischke" userId="bcfbf2f1-ef99-4827-bebe-79202598a62b" providerId="ADAL" clId="{D02408B9-9F64-480A-9E18-AD7B00444728}" dt="2025-04-30T09:01:23.668" v="786" actId="478"/>
          <ac:spMkLst>
            <pc:docMk/>
            <pc:sldMk cId="838415891" sldId="290"/>
            <ac:spMk id="2" creationId="{D3B3532C-A6F9-2789-3756-FCC3AEF2456E}"/>
          </ac:spMkLst>
        </pc:spChg>
        <pc:spChg chg="del">
          <ac:chgData name="Kevin Blischke" userId="bcfbf2f1-ef99-4827-bebe-79202598a62b" providerId="ADAL" clId="{D02408B9-9F64-480A-9E18-AD7B00444728}" dt="2025-04-30T09:01:23.668" v="786" actId="478"/>
          <ac:spMkLst>
            <pc:docMk/>
            <pc:sldMk cId="838415891" sldId="290"/>
            <ac:spMk id="3" creationId="{C5F02034-CCC7-C775-4BA6-0037E713468B}"/>
          </ac:spMkLst>
        </pc:spChg>
        <pc:spChg chg="del">
          <ac:chgData name="Kevin Blischke" userId="bcfbf2f1-ef99-4827-bebe-79202598a62b" providerId="ADAL" clId="{D02408B9-9F64-480A-9E18-AD7B00444728}" dt="2025-04-30T09:01:23.668" v="786" actId="478"/>
          <ac:spMkLst>
            <pc:docMk/>
            <pc:sldMk cId="838415891" sldId="290"/>
            <ac:spMk id="4" creationId="{E244B043-8507-1CE1-CD53-7D3573086E79}"/>
          </ac:spMkLst>
        </pc:spChg>
      </pc:sldChg>
      <pc:sldChg chg="addSp delSp modSp add mod">
        <pc:chgData name="Kevin Blischke" userId="bcfbf2f1-ef99-4827-bebe-79202598a62b" providerId="ADAL" clId="{D02408B9-9F64-480A-9E18-AD7B00444728}" dt="2025-04-30T09:26:16.064" v="1411" actId="115"/>
        <pc:sldMkLst>
          <pc:docMk/>
          <pc:sldMk cId="2743417679" sldId="290"/>
        </pc:sldMkLst>
        <pc:spChg chg="del mod">
          <ac:chgData name="Kevin Blischke" userId="bcfbf2f1-ef99-4827-bebe-79202598a62b" providerId="ADAL" clId="{D02408B9-9F64-480A-9E18-AD7B00444728}" dt="2025-04-30T09:20:38.329" v="1161" actId="478"/>
          <ac:spMkLst>
            <pc:docMk/>
            <pc:sldMk cId="2743417679" sldId="290"/>
            <ac:spMk id="2" creationId="{B8618625-A73F-FBCE-AC42-95E9FC75C34D}"/>
          </ac:spMkLst>
        </pc:spChg>
        <pc:spChg chg="del mod">
          <ac:chgData name="Kevin Blischke" userId="bcfbf2f1-ef99-4827-bebe-79202598a62b" providerId="ADAL" clId="{D02408B9-9F64-480A-9E18-AD7B00444728}" dt="2025-04-30T09:18:46.483" v="1108" actId="478"/>
          <ac:spMkLst>
            <pc:docMk/>
            <pc:sldMk cId="2743417679" sldId="290"/>
            <ac:spMk id="3" creationId="{A01A7985-E09E-6965-96E8-3B89EFAED8AE}"/>
          </ac:spMkLst>
        </pc:spChg>
        <pc:spChg chg="add del mod">
          <ac:chgData name="Kevin Blischke" userId="bcfbf2f1-ef99-4827-bebe-79202598a62b" providerId="ADAL" clId="{D02408B9-9F64-480A-9E18-AD7B00444728}" dt="2025-04-30T09:17:20.043" v="1092" actId="478"/>
          <ac:spMkLst>
            <pc:docMk/>
            <pc:sldMk cId="2743417679" sldId="290"/>
            <ac:spMk id="5" creationId="{14E6D5A5-EBAF-F88C-379B-7F313270905A}"/>
          </ac:spMkLst>
        </pc:spChg>
        <pc:spChg chg="add del mod">
          <ac:chgData name="Kevin Blischke" userId="bcfbf2f1-ef99-4827-bebe-79202598a62b" providerId="ADAL" clId="{D02408B9-9F64-480A-9E18-AD7B00444728}" dt="2025-04-30T09:20:38.329" v="1161" actId="478"/>
          <ac:spMkLst>
            <pc:docMk/>
            <pc:sldMk cId="2743417679" sldId="290"/>
            <ac:spMk id="6" creationId="{C5575DB6-683B-19D8-658C-552C26EA213F}"/>
          </ac:spMkLst>
        </pc:spChg>
        <pc:spChg chg="add del mod">
          <ac:chgData name="Kevin Blischke" userId="bcfbf2f1-ef99-4827-bebe-79202598a62b" providerId="ADAL" clId="{D02408B9-9F64-480A-9E18-AD7B00444728}" dt="2025-04-30T09:20:41.136" v="1162" actId="478"/>
          <ac:spMkLst>
            <pc:docMk/>
            <pc:sldMk cId="2743417679" sldId="290"/>
            <ac:spMk id="8" creationId="{E6E44868-E7F8-4156-C94A-451E694E50F6}"/>
          </ac:spMkLst>
        </pc:spChg>
        <pc:spChg chg="add mod">
          <ac:chgData name="Kevin Blischke" userId="bcfbf2f1-ef99-4827-bebe-79202598a62b" providerId="ADAL" clId="{D02408B9-9F64-480A-9E18-AD7B00444728}" dt="2025-04-30T09:20:57.186" v="1164"/>
          <ac:spMkLst>
            <pc:docMk/>
            <pc:sldMk cId="2743417679" sldId="290"/>
            <ac:spMk id="9" creationId="{E37CA728-750D-7289-BAA7-96B7003EFEF1}"/>
          </ac:spMkLst>
        </pc:spChg>
        <pc:spChg chg="add mod">
          <ac:chgData name="Kevin Blischke" userId="bcfbf2f1-ef99-4827-bebe-79202598a62b" providerId="ADAL" clId="{D02408B9-9F64-480A-9E18-AD7B00444728}" dt="2025-04-30T09:20:42.380" v="1163"/>
          <ac:spMkLst>
            <pc:docMk/>
            <pc:sldMk cId="2743417679" sldId="290"/>
            <ac:spMk id="10" creationId="{14AC08B3-E2B2-F3BE-F820-B087E716A393}"/>
          </ac:spMkLst>
        </pc:spChg>
        <pc:spChg chg="add mod">
          <ac:chgData name="Kevin Blischke" userId="bcfbf2f1-ef99-4827-bebe-79202598a62b" providerId="ADAL" clId="{D02408B9-9F64-480A-9E18-AD7B00444728}" dt="2025-04-30T09:26:16.064" v="1411" actId="115"/>
          <ac:spMkLst>
            <pc:docMk/>
            <pc:sldMk cId="2743417679" sldId="290"/>
            <ac:spMk id="12" creationId="{7DFE963D-631A-72FE-21DF-463E568F2162}"/>
          </ac:spMkLst>
        </pc:spChg>
        <pc:spChg chg="add mod">
          <ac:chgData name="Kevin Blischke" userId="bcfbf2f1-ef99-4827-bebe-79202598a62b" providerId="ADAL" clId="{D02408B9-9F64-480A-9E18-AD7B00444728}" dt="2025-04-30T09:23:11.972" v="1222" actId="20577"/>
          <ac:spMkLst>
            <pc:docMk/>
            <pc:sldMk cId="2743417679" sldId="290"/>
            <ac:spMk id="13" creationId="{1DCF8F0E-D4AE-F5F8-149B-6D06C481418F}"/>
          </ac:spMkLst>
        </pc:spChg>
        <pc:graphicFrameChg chg="del">
          <ac:chgData name="Kevin Blischke" userId="bcfbf2f1-ef99-4827-bebe-79202598a62b" providerId="ADAL" clId="{D02408B9-9F64-480A-9E18-AD7B00444728}" dt="2025-04-30T09:17:14.632" v="1091" actId="478"/>
          <ac:graphicFrameMkLst>
            <pc:docMk/>
            <pc:sldMk cId="2743417679" sldId="290"/>
            <ac:graphicFrameMk id="15" creationId="{96F704F1-3F61-D2BC-02D6-5F76CCE0974A}"/>
          </ac:graphicFrameMkLst>
        </pc:graphicFrameChg>
        <pc:picChg chg="add">
          <ac:chgData name="Kevin Blischke" userId="bcfbf2f1-ef99-4827-bebe-79202598a62b" providerId="ADAL" clId="{D02408B9-9F64-480A-9E18-AD7B00444728}" dt="2025-04-30T09:20:57.242" v="1165"/>
          <ac:picMkLst>
            <pc:docMk/>
            <pc:sldMk cId="2743417679" sldId="290"/>
            <ac:picMk id="11" creationId="{C112FA7D-CA3F-4592-AC76-240F0929832C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de-DE" sz="1200"/>
            </a:lvl1pPr>
          </a:lstStyle>
          <a:p>
            <a:pPr rtl="0"/>
            <a:endParaRPr lang="de-DE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de-DE" sz="1200"/>
            </a:lvl1pPr>
          </a:lstStyle>
          <a:p>
            <a:pPr rtl="0"/>
            <a:fld id="{E31CA206-CE90-4C70-84F0-F8CC90EF7265}" type="datetime1">
              <a:rPr lang="de-DE" smtClean="0"/>
              <a:t>30.04.2025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de-DE" sz="1200"/>
            </a:lvl1pPr>
          </a:lstStyle>
          <a:p>
            <a:pPr rtl="0"/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de-DE" sz="1200"/>
            </a:lvl1pPr>
          </a:lstStyle>
          <a:p>
            <a:pPr rtl="0"/>
            <a:fld id="{EF757874-EF65-4B61-B062-40C932C81294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2.pn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de-DE" sz="1200"/>
            </a:lvl1pPr>
          </a:lstStyle>
          <a:p>
            <a:pPr rtl="0"/>
            <a:endParaRPr lang="de-DE" noProof="0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de-DE" sz="1200"/>
            </a:lvl1pPr>
          </a:lstStyle>
          <a:p>
            <a:fld id="{74214FF4-C2DB-4301-9E8D-81AF06F71446}" type="datetime1">
              <a:rPr lang="de-DE" smtClean="0"/>
              <a:pPr/>
              <a:t>30.04.2025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de-DE"/>
            </a:defPPr>
          </a:lstStyle>
          <a:p>
            <a:pPr rtl="0"/>
            <a:endParaRPr lang="de-DE" noProof="0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de-DE"/>
            </a:defPPr>
          </a:lstStyle>
          <a:p>
            <a:pPr lvl="0" rtl="0"/>
            <a:r>
              <a:rPr lang="de-DE" noProof="0"/>
              <a:t>Textmasterformat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de-DE" sz="1200"/>
            </a:lvl1pPr>
          </a:lstStyle>
          <a:p>
            <a:pPr rtl="0"/>
            <a:endParaRPr lang="de-DE" noProof="0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de-DE" sz="1200"/>
            </a:lvl1pPr>
          </a:lstStyle>
          <a:p>
            <a:pPr rtl="0"/>
            <a:fld id="{6937E2AA-278D-0B48-A5DE-00B1FC5BDAF9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4266559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de-DE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de-DE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de-DE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de-DE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de-DE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de-DE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de-DE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de-DE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de-DE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6937E2AA-278D-0B48-A5DE-00B1FC5BDAF9}" type="slidenum">
              <a:rPr lang="de-DE" smtClean="0"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381860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6937E2AA-278D-0B48-A5DE-00B1FC5BDAF9}" type="slidenum">
              <a:rPr lang="de-DE" smtClean="0"/>
              <a:t>11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474920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6937E2AA-278D-0B48-A5DE-00B1FC5BDAF9}" type="slidenum">
              <a:rPr lang="de-DE" smtClean="0"/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378305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6937E2AA-278D-0B48-A5DE-00B1FC5BDAF9}" type="slidenum">
              <a:rPr lang="de-DE" noProof="0" smtClean="0"/>
              <a:t>2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5233992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6937E2AA-278D-0B48-A5DE-00B1FC5BDAF9}" type="slidenum">
              <a:rPr lang="de-DE" smtClean="0"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10311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6937E2AA-278D-0B48-A5DE-00B1FC5BDAF9}" type="slidenum">
              <a:rPr lang="de-DE" smtClean="0"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069323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6937E2AA-278D-0B48-A5DE-00B1FC5BDAF9}" type="slidenum">
              <a:rPr lang="de-DE" smtClean="0"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875888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6937E2AA-278D-0B48-A5DE-00B1FC5BDAF9}" type="slidenum">
              <a:rPr lang="de-DE" smtClean="0"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34077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6937E2AA-278D-0B48-A5DE-00B1FC5BDAF9}" type="slidenum">
              <a:rPr lang="de-DE" smtClean="0"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621868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2D09D4-100B-AFCD-656F-DFC67B939C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7E4C1F9B-0C2C-6A06-BA38-57A05812AF0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3E07174E-6E45-D0AE-AD47-61A8510F11A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6906D5C-74AF-18E5-96C4-0B312FE96FB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6937E2AA-278D-0B48-A5DE-00B1FC5BDAF9}" type="slidenum">
              <a:rPr lang="de-DE" smtClean="0"/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436847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6937E2AA-278D-0B48-A5DE-00B1FC5BDAF9}" type="slidenum">
              <a:rPr lang="de-DE" smtClean="0"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928643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platzhalter 8">
            <a:extLst>
              <a:ext uri="{FF2B5EF4-FFF2-40B4-BE49-F238E27FC236}">
                <a16:creationId xmlns:a16="http://schemas.microsoft.com/office/drawing/2014/main" id="{D56268A4-B555-72BE-6160-318763ECAA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12D44DBA-D665-923B-A38C-C68A9C039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</a:lstStyle>
          <a:p>
            <a:pPr algn="ctr" rtl="0"/>
            <a:endParaRPr lang="de-DE" noProof="0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rtlCol="0" anchor="ctr" anchorCtr="0">
            <a:noAutofit/>
          </a:bodyPr>
          <a:lstStyle>
            <a:lvl1pPr algn="ctr">
              <a:defRPr lang="de-DE" sz="4400"/>
            </a:lvl1pPr>
          </a:lstStyle>
          <a:p>
            <a:pPr rtl="0"/>
            <a:r>
              <a:rPr lang="de-DE" noProof="0"/>
              <a:t>Titel durch Klicken hinzufügen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+ Tabel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platzhalter 64">
            <a:extLst>
              <a:ext uri="{FF2B5EF4-FFF2-40B4-BE49-F238E27FC236}">
                <a16:creationId xmlns:a16="http://schemas.microsoft.com/office/drawing/2014/main" id="{7C62E1FE-8CAE-1FE1-6A91-DFE7F1D870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0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66219"/>
            <a:ext cx="10389243" cy="1424470"/>
          </a:xfrm>
        </p:spPr>
        <p:txBody>
          <a:bodyPr rtlCol="0" anchor="ctr" anchorCtr="0">
            <a:noAutofit/>
          </a:bodyPr>
          <a:lstStyle>
            <a:lvl1pPr>
              <a:defRPr lang="de-DE" sz="3600"/>
            </a:lvl1pPr>
          </a:lstStyle>
          <a:p>
            <a:pPr rtl="0"/>
            <a:r>
              <a:rPr lang="de-DE" noProof="0"/>
              <a:t>Titel durch Klicken hinzufügen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779325"/>
            <a:ext cx="3490732" cy="4297680"/>
          </a:xfrm>
        </p:spPr>
        <p:txBody>
          <a:bodyPr tIns="274320" rtlCol="0">
            <a:normAutofit/>
          </a:bodyPr>
          <a:lstStyle>
            <a:lvl1pPr marL="0" indent="0">
              <a:spcBef>
                <a:spcPts val="1000"/>
              </a:spcBef>
              <a:spcAft>
                <a:spcPts val="1000"/>
              </a:spcAft>
              <a:buNone/>
              <a:defRPr lang="de-DE" sz="1800"/>
            </a:lvl1pPr>
            <a:lvl2pPr marL="228600" indent="0">
              <a:spcBef>
                <a:spcPts val="1000"/>
              </a:spcBef>
              <a:spcAft>
                <a:spcPts val="1000"/>
              </a:spcAft>
              <a:buNone/>
              <a:defRPr lang="de-DE" sz="1800"/>
            </a:lvl2pPr>
            <a:lvl3pPr marL="685800" indent="0">
              <a:spcBef>
                <a:spcPts val="1000"/>
              </a:spcBef>
              <a:spcAft>
                <a:spcPts val="1000"/>
              </a:spcAft>
              <a:buNone/>
              <a:defRPr lang="de-DE" sz="1800"/>
            </a:lvl3pPr>
            <a:lvl4pPr marL="1143000" indent="0">
              <a:spcBef>
                <a:spcPts val="1000"/>
              </a:spcBef>
              <a:spcAft>
                <a:spcPts val="1000"/>
              </a:spcAft>
              <a:buNone/>
              <a:defRPr lang="de-DE" sz="1800"/>
            </a:lvl4pPr>
            <a:lvl5pPr marL="1600200" indent="0">
              <a:spcBef>
                <a:spcPts val="1000"/>
              </a:spcBef>
              <a:spcAft>
                <a:spcPts val="1000"/>
              </a:spcAft>
              <a:buNone/>
              <a:defRPr lang="de-DE" sz="1800"/>
            </a:lvl5pPr>
          </a:lstStyle>
          <a:p>
            <a:pPr lvl="0" rtl="0"/>
            <a:r>
              <a:rPr lang="de-DE" noProof="0"/>
              <a:t>Klicken, um Inhalt hinzuzufügen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8" name="Tabellenplatzhalt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502552" y="1779325"/>
            <a:ext cx="6724891" cy="4297680"/>
          </a:xfrm>
        </p:spPr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 noProof="0"/>
              <a:t>Tabelle durch Klicken auf Symbol hinzufügen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D6D8061D-18C3-4F4F-85EF-561633F58754}" type="datetimeFigureOut">
              <a:rPr lang="de-DE" noProof="0" smtClean="0"/>
              <a:t>30.04.2025</a:t>
            </a:fld>
            <a:endParaRPr lang="de-DE" noProof="0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noProof="0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CBD12358-51D2-46B3-9BDE-DF29528B9454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platzhalter 17">
            <a:extLst>
              <a:ext uri="{FF2B5EF4-FFF2-40B4-BE49-F238E27FC236}">
                <a16:creationId xmlns:a16="http://schemas.microsoft.com/office/drawing/2014/main" id="{32B61A96-5F36-8895-B920-FC12FD76DC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8774BC39-6D56-474E-28BE-99260516A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</a:lstStyle>
          <a:p>
            <a:pPr algn="ctr" rtl="0"/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73070" y="914400"/>
            <a:ext cx="10045861" cy="1146680"/>
          </a:xfrm>
        </p:spPr>
        <p:txBody>
          <a:bodyPr rtlCol="0" anchor="b" anchorCtr="0">
            <a:noAutofit/>
          </a:bodyPr>
          <a:lstStyle>
            <a:lvl1pPr algn="ctr">
              <a:defRPr lang="de-DE" sz="3600"/>
            </a:lvl1pPr>
          </a:lstStyle>
          <a:p>
            <a:pPr rtl="0"/>
            <a:r>
              <a:rPr lang="de-DE"/>
              <a:t>Titel durch Klicken hinzufügen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423687" y="2288614"/>
            <a:ext cx="5382228" cy="3475578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None/>
              <a:defRPr lang="de-DE" sz="1800"/>
            </a:lvl1pPr>
            <a:lvl2pPr marL="685800">
              <a:spcBef>
                <a:spcPts val="600"/>
              </a:spcBef>
              <a:spcAft>
                <a:spcPts val="600"/>
              </a:spcAft>
              <a:defRPr lang="de-DE" sz="1800"/>
            </a:lvl2pPr>
            <a:lvl3pPr marL="1143000">
              <a:spcBef>
                <a:spcPts val="600"/>
              </a:spcBef>
              <a:spcAft>
                <a:spcPts val="600"/>
              </a:spcAft>
              <a:defRPr lang="de-DE" sz="1800"/>
            </a:lvl3pPr>
            <a:lvl4pPr marL="1600200">
              <a:spcBef>
                <a:spcPts val="600"/>
              </a:spcBef>
              <a:spcAft>
                <a:spcPts val="600"/>
              </a:spcAft>
              <a:defRPr lang="de-DE" sz="1800"/>
            </a:lvl4pPr>
            <a:lvl5pPr marL="2057400">
              <a:spcBef>
                <a:spcPts val="600"/>
              </a:spcBef>
              <a:spcAft>
                <a:spcPts val="600"/>
              </a:spcAft>
              <a:defRPr lang="de-DE" sz="1800"/>
            </a:lvl5pPr>
          </a:lstStyle>
          <a:p>
            <a:pPr lvl="0" rtl="0"/>
            <a:r>
              <a:rPr lang="de-DE"/>
              <a:t>Klicken, um Inhalt hinzuzufügen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451790" y="2288614"/>
            <a:ext cx="3108960" cy="3475578"/>
          </a:xfrm>
        </p:spPr>
        <p:txBody>
          <a:bodyPr tIns="91440" rtlCol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600"/>
              </a:spcAft>
              <a:buNone/>
              <a:defRPr lang="de-DE" sz="1800"/>
            </a:lvl1pPr>
            <a:lvl2pPr marL="2286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lang="de-DE" sz="1800"/>
            </a:lvl2pPr>
            <a:lvl3pPr marL="6858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lang="de-DE" sz="1800"/>
            </a:lvl3pPr>
            <a:lvl4pPr marL="11430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lang="de-DE" sz="1800"/>
            </a:lvl4pPr>
            <a:lvl5pPr marL="16002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lang="de-DE" sz="1800"/>
            </a:lvl5pPr>
          </a:lstStyle>
          <a:p>
            <a:pPr lvl="0" rtl="0"/>
            <a:r>
              <a:rPr lang="de-DE"/>
              <a:t>Klicken, um Inhalt hinzuzufügen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D6D8061D-18C3-4F4F-85EF-561633F58754}" type="datetimeFigureOut">
              <a:rPr lang="de-DE" smtClean="0"/>
              <a:t>30.04.2025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CBD12358-51D2-46B3-9BDE-DF29528B9454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platzhalter 64">
            <a:extLst>
              <a:ext uri="{FF2B5EF4-FFF2-40B4-BE49-F238E27FC236}">
                <a16:creationId xmlns:a16="http://schemas.microsoft.com/office/drawing/2014/main" id="{55E792AE-CF37-9DD8-2703-49480775F0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0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33629"/>
            <a:ext cx="10515600" cy="1325563"/>
          </a:xfrm>
        </p:spPr>
        <p:txBody>
          <a:bodyPr rtlCol="0" anchor="b" anchorCtr="0">
            <a:noAutofit/>
          </a:bodyPr>
          <a:lstStyle>
            <a:lvl1pPr>
              <a:defRPr lang="de-DE" sz="3600"/>
            </a:lvl1pPr>
          </a:lstStyle>
          <a:p>
            <a:pPr rtl="0"/>
            <a:r>
              <a:rPr lang="de-DE"/>
              <a:t>Titel durch Klicken hinzufügen</a:t>
            </a:r>
          </a:p>
        </p:txBody>
      </p:sp>
      <p:sp>
        <p:nvSpPr>
          <p:cNvPr id="8" name="Tabellenplatzhalt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914400" y="1779325"/>
            <a:ext cx="10361676" cy="4297680"/>
          </a:xfrm>
        </p:spPr>
        <p:txBody>
          <a:bodyPr rtlCol="0"/>
          <a:lstStyle>
            <a:lvl1pPr>
              <a:defRPr lang="de-DE"/>
            </a:lvl1pPr>
          </a:lstStyle>
          <a:p>
            <a:pPr rtl="0"/>
            <a:r>
              <a:rPr lang="de-DE"/>
              <a:t>Tabelle durch Klicken auf Symbol hinzufügen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D6D8061D-18C3-4F4F-85EF-561633F58754}" type="datetimeFigureOut">
              <a:rPr lang="de-DE" smtClean="0"/>
              <a:t>30.04.2025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CBD12358-51D2-46B3-9BDE-DF29528B9454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platzhalter 13">
            <a:extLst>
              <a:ext uri="{FF2B5EF4-FFF2-40B4-BE49-F238E27FC236}">
                <a16:creationId xmlns:a16="http://schemas.microsoft.com/office/drawing/2014/main" id="{A1BB4149-7987-3EF4-952D-2271B4DD8A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07B335AD-7A4B-841B-52BC-8FF32D99D7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799368" y="0"/>
            <a:ext cx="4593265" cy="685800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</a:lstStyle>
          <a:p>
            <a:pPr algn="ctr" rtl="0"/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43375" y="92597"/>
            <a:ext cx="3905250" cy="3032567"/>
          </a:xfrm>
        </p:spPr>
        <p:txBody>
          <a:bodyPr rtlCol="0" anchor="b">
            <a:noAutofit/>
          </a:bodyPr>
          <a:lstStyle>
            <a:lvl1pPr algn="ctr">
              <a:defRPr lang="de-DE"/>
            </a:lvl1pPr>
          </a:lstStyle>
          <a:p>
            <a:pPr rtl="0"/>
            <a:r>
              <a:rPr lang="de-DE"/>
              <a:t>Titel durch Klicken hinzufügen</a:t>
            </a:r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A13E19FD-68BB-0F8D-21CF-9E48B806073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43375" y="4004321"/>
            <a:ext cx="3905250" cy="2743200"/>
          </a:xfrm>
        </p:spPr>
        <p:txBody>
          <a:bodyPr rtlCol="0">
            <a:normAutofit/>
          </a:bodyPr>
          <a:lstStyle>
            <a:lvl1pPr marL="0" indent="0" algn="ctr">
              <a:buNone/>
              <a:defRPr lang="de-DE" sz="1800"/>
            </a:lvl1pPr>
            <a:lvl2pPr marL="457200" indent="0" algn="ctr">
              <a:buNone/>
              <a:defRPr lang="de-DE"/>
            </a:lvl2pPr>
            <a:lvl3pPr marL="914400" indent="0" algn="ctr">
              <a:buNone/>
              <a:defRPr lang="de-DE"/>
            </a:lvl3pPr>
            <a:lvl4pPr marL="1371600" indent="0" algn="ctr">
              <a:buNone/>
              <a:defRPr lang="de-DE"/>
            </a:lvl4pPr>
            <a:lvl5pPr marL="1828800" indent="0" algn="ctr">
              <a:buNone/>
              <a:defRPr lang="de-DE"/>
            </a:lvl5pPr>
          </a:lstStyle>
          <a:p>
            <a:pPr lvl="0" rtl="0"/>
            <a:r>
              <a:rPr lang="de-DE"/>
              <a:t>Klicken Sie, um Text hinzuzufügen.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ha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platzhalter 38">
            <a:extLst>
              <a:ext uri="{FF2B5EF4-FFF2-40B4-BE49-F238E27FC236}">
                <a16:creationId xmlns:a16="http://schemas.microsoft.com/office/drawing/2014/main" id="{31550E6E-10D6-E75A-F6B1-8800DAC2CB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802" b="780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3038" y="1457865"/>
            <a:ext cx="3200400" cy="4580626"/>
          </a:xfrm>
        </p:spPr>
        <p:txBody>
          <a:bodyPr rtlCol="0" anchor="t">
            <a:noAutofit/>
          </a:bodyPr>
          <a:lstStyle>
            <a:lvl1pPr algn="ctr">
              <a:defRPr lang="de-DE" sz="3600"/>
            </a:lvl1pPr>
          </a:lstStyle>
          <a:p>
            <a:pPr rtl="0"/>
            <a:r>
              <a:rPr lang="de-DE" noProof="0"/>
              <a:t>Titel durch Klicken hinzufügen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796287" y="1457864"/>
            <a:ext cx="4986068" cy="4580627"/>
          </a:xfrm>
        </p:spPr>
        <p:txBody>
          <a:bodyPr tIns="45720" rtlCol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  <a:defRPr lang="de-DE" sz="2400"/>
            </a:lvl1pPr>
            <a:lvl2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lang="de-DE" sz="2000"/>
            </a:lvl2pPr>
            <a:lvl3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lang="de-DE" sz="1800"/>
            </a:lvl3pPr>
            <a:lvl4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lang="de-DE" sz="1600"/>
            </a:lvl4pPr>
            <a:lvl5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lang="de-DE" sz="1600"/>
            </a:lvl5pPr>
          </a:lstStyle>
          <a:p>
            <a:pPr lvl="0" rtl="0"/>
            <a:r>
              <a:rPr lang="de-DE" noProof="0"/>
              <a:t>Klicken, um Inhalt hinzuzufügen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D6D8061D-18C3-4F4F-85EF-561633F58754}" type="datetimeFigureOut">
              <a:rPr lang="de-DE" noProof="0" smtClean="0"/>
              <a:t>30.04.2025</a:t>
            </a:fld>
            <a:endParaRPr lang="de-DE" noProof="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CBD12358-51D2-46B3-9BDE-DF29528B9454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platzhalter 8">
            <a:extLst>
              <a:ext uri="{FF2B5EF4-FFF2-40B4-BE49-F238E27FC236}">
                <a16:creationId xmlns:a16="http://schemas.microsoft.com/office/drawing/2014/main" id="{61F88592-24FD-96EC-ADB3-C0B7682DF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Titel 1">
            <a:extLst>
              <a:ext uri="{FF2B5EF4-FFF2-40B4-BE49-F238E27FC236}">
                <a16:creationId xmlns:a16="http://schemas.microsoft.com/office/drawing/2014/main" id="{076C4EAC-BBDE-1963-BD72-3BD2A47DC59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18259" y="798653"/>
            <a:ext cx="5166167" cy="5289630"/>
          </a:xfrm>
          <a:solidFill>
            <a:schemeClr val="bg1">
              <a:alpha val="95000"/>
            </a:schemeClr>
          </a:solidFill>
        </p:spPr>
        <p:txBody>
          <a:bodyPr lIns="274320" rIns="274320" rtlCol="0" anchor="ctr">
            <a:noAutofit/>
          </a:bodyPr>
          <a:lstStyle>
            <a:lvl1pPr algn="ctr">
              <a:defRPr lang="de-DE" sz="4400"/>
            </a:lvl1pPr>
          </a:lstStyle>
          <a:p>
            <a:pPr rtl="0"/>
            <a:r>
              <a:rPr lang="de-DE" noProof="0"/>
              <a:t>Titel durch Klicken hinzufügen</a:t>
            </a:r>
          </a:p>
        </p:txBody>
      </p:sp>
      <p:sp>
        <p:nvSpPr>
          <p:cNvPr id="8" name="Bildplatzhalter 7">
            <a:extLst>
              <a:ext uri="{FF2B5EF4-FFF2-40B4-BE49-F238E27FC236}">
                <a16:creationId xmlns:a16="http://schemas.microsoft.com/office/drawing/2014/main" id="{E592AF4F-2F83-7005-B3AC-6FCC7FB1914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84424" y="787077"/>
            <a:ext cx="5166167" cy="5289631"/>
          </a:xfrm>
          <a:solidFill>
            <a:schemeClr val="bg1">
              <a:alpha val="95000"/>
            </a:schemeClr>
          </a:solidFill>
        </p:spPr>
        <p:txBody>
          <a:bodyPr rtlCol="0">
            <a:noAutofit/>
          </a:bodyPr>
          <a:lstStyle>
            <a:lvl1pPr marL="342900" indent="-342900" algn="ctr">
              <a:buFont typeface="Arial" panose="020B0604020202020204" pitchFamily="34" charset="0"/>
              <a:buChar char="•"/>
              <a:defRPr lang="de-DE" sz="20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de-DE"/>
            </a:pPr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D6D8061D-18C3-4F4F-85EF-561633F58754}" type="datetimeFigureOut">
              <a:rPr lang="de-DE" noProof="0" smtClean="0"/>
              <a:t>30.04.2025</a:t>
            </a:fld>
            <a:endParaRPr lang="de-DE" noProof="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CBD12358-51D2-46B3-9BDE-DF29528B9454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298420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Untertitel +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platzhalter 13">
            <a:extLst>
              <a:ext uri="{FF2B5EF4-FFF2-40B4-BE49-F238E27FC236}">
                <a16:creationId xmlns:a16="http://schemas.microsoft.com/office/drawing/2014/main" id="{BD017017-3234-8C24-B9FC-80FB1120D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CC226FA8-C264-7189-EEA0-526400907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</a:lstStyle>
          <a:p>
            <a:pPr algn="ctr" rtl="0"/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96135" y="1124887"/>
            <a:ext cx="4480560" cy="2352356"/>
          </a:xfrm>
        </p:spPr>
        <p:txBody>
          <a:bodyPr rtlCol="0" anchor="b">
            <a:noAutofit/>
          </a:bodyPr>
          <a:lstStyle>
            <a:lvl1pPr algn="l">
              <a:defRPr lang="de-DE" sz="3600"/>
            </a:lvl1pPr>
          </a:lstStyle>
          <a:p>
            <a:pPr rtl="0"/>
            <a:r>
              <a:rPr lang="de-DE"/>
              <a:t>Titel durch Klicken hinzufügen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296135" y="3571197"/>
            <a:ext cx="4476967" cy="2123547"/>
          </a:xfrm>
        </p:spPr>
        <p:txBody>
          <a:bodyPr rtlCol="0">
            <a:noAutofit/>
          </a:bodyPr>
          <a:lstStyle>
            <a:lvl1pPr marL="0" indent="0" algn="l">
              <a:buNone/>
              <a:defRPr lang="de-DE" sz="2800"/>
            </a:lvl1pPr>
            <a:lvl2pPr marL="457200" indent="0" algn="ctr">
              <a:buNone/>
              <a:defRPr lang="de-DE" sz="2000"/>
            </a:lvl2pPr>
            <a:lvl3pPr marL="914400" indent="0" algn="ctr">
              <a:buNone/>
              <a:defRPr lang="de-DE" sz="1800"/>
            </a:lvl3pPr>
            <a:lvl4pPr marL="1371600" indent="0" algn="ctr">
              <a:buNone/>
              <a:defRPr lang="de-DE" sz="1600"/>
            </a:lvl4pPr>
            <a:lvl5pPr marL="1828800" indent="0" algn="ctr">
              <a:buNone/>
              <a:defRPr lang="de-DE" sz="1600"/>
            </a:lvl5pPr>
            <a:lvl6pPr marL="2286000" indent="0" algn="ctr">
              <a:buNone/>
              <a:defRPr lang="de-DE" sz="1600"/>
            </a:lvl6pPr>
            <a:lvl7pPr marL="2743200" indent="0" algn="ctr">
              <a:buNone/>
              <a:defRPr lang="de-DE" sz="1600"/>
            </a:lvl7pPr>
            <a:lvl8pPr marL="3200400" indent="0" algn="ctr">
              <a:buNone/>
              <a:defRPr lang="de-DE" sz="1600"/>
            </a:lvl8pPr>
            <a:lvl9pPr marL="3657600" indent="0" algn="ctr">
              <a:buNone/>
              <a:defRPr lang="de-DE" sz="1600"/>
            </a:lvl9pPr>
          </a:lstStyle>
          <a:p>
            <a:pPr lvl="0" rtl="0"/>
            <a:r>
              <a:rPr lang="de-DE"/>
              <a:t>Klicken Sie, um Text hinzuzufügen.</a:t>
            </a:r>
          </a:p>
        </p:txBody>
      </p:sp>
      <p:sp>
        <p:nvSpPr>
          <p:cNvPr id="7" name="Bildplatzhalter 7">
            <a:extLst>
              <a:ext uri="{FF2B5EF4-FFF2-40B4-BE49-F238E27FC236}">
                <a16:creationId xmlns:a16="http://schemas.microsoft.com/office/drawing/2014/main" id="{AA872EE9-FDFB-95A7-3547-DCAA0B51FE2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29545" y="1148037"/>
            <a:ext cx="4365199" cy="4546707"/>
          </a:xfrm>
        </p:spPr>
        <p:txBody>
          <a:bodyPr rtlCol="0">
            <a:normAutofit/>
          </a:bodyPr>
          <a:lstStyle>
            <a:lvl1pPr marL="0" indent="0" algn="ctr">
              <a:buNone/>
              <a:defRPr lang="de-DE" sz="2000"/>
            </a:lvl1pPr>
          </a:lstStyle>
          <a:p>
            <a:pPr rtl="0"/>
            <a:r>
              <a:rPr lang="de-DE"/>
              <a:t>Bild durch Klicken auf Symbol hinzufügen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D6D8061D-18C3-4F4F-85EF-561633F58754}" type="datetimeFigureOut">
              <a:rPr lang="de-DE" smtClean="0"/>
              <a:t>30.04.2025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CBD12358-51D2-46B3-9BDE-DF29528B9454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platzhalter 17">
            <a:extLst>
              <a:ext uri="{FF2B5EF4-FFF2-40B4-BE49-F238E27FC236}">
                <a16:creationId xmlns:a16="http://schemas.microsoft.com/office/drawing/2014/main" id="{28B211FD-99D2-B373-669F-6E0F8E5B3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C4079EDA-1B98-E3C1-23AD-7FB6F39FE2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</a:lstStyle>
          <a:p>
            <a:pPr algn="ctr" rtl="0"/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16598" y="995425"/>
            <a:ext cx="8958805" cy="1077230"/>
          </a:xfrm>
        </p:spPr>
        <p:txBody>
          <a:bodyPr rtlCol="0" anchor="b" anchorCtr="0">
            <a:noAutofit/>
          </a:bodyPr>
          <a:lstStyle>
            <a:lvl1pPr algn="ctr">
              <a:defRPr lang="de-DE" sz="3600"/>
            </a:lvl1pPr>
          </a:lstStyle>
          <a:p>
            <a:pPr rtl="0"/>
            <a:r>
              <a:rPr lang="de-DE"/>
              <a:t>Titel durch Klicken hinzufügen</a:t>
            </a:r>
          </a:p>
        </p:txBody>
      </p:sp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76BDAEBE-3A0C-BBCD-A1F0-E1F1E07000E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1616599" y="2257061"/>
            <a:ext cx="8958804" cy="3541853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spcAft>
                <a:spcPts val="1000"/>
              </a:spcAft>
              <a:buNone/>
              <a:defRPr lang="de-DE" sz="1800"/>
            </a:lvl1pPr>
            <a:lvl2pPr marL="228600">
              <a:spcBef>
                <a:spcPts val="600"/>
              </a:spcBef>
              <a:spcAft>
                <a:spcPts val="600"/>
              </a:spcAft>
              <a:defRPr lang="de-DE" sz="1800"/>
            </a:lvl2pPr>
            <a:lvl3pPr marL="685800">
              <a:spcBef>
                <a:spcPts val="600"/>
              </a:spcBef>
              <a:spcAft>
                <a:spcPts val="600"/>
              </a:spcAft>
              <a:defRPr lang="de-DE" sz="1800"/>
            </a:lvl3pPr>
            <a:lvl4pPr marL="1143000">
              <a:spcBef>
                <a:spcPts val="600"/>
              </a:spcBef>
              <a:spcAft>
                <a:spcPts val="600"/>
              </a:spcAft>
              <a:defRPr lang="de-DE" sz="1800"/>
            </a:lvl4pPr>
            <a:lvl5pPr marL="1600200">
              <a:spcBef>
                <a:spcPts val="600"/>
              </a:spcBef>
              <a:spcAft>
                <a:spcPts val="600"/>
              </a:spcAft>
              <a:defRPr lang="de-DE" sz="1800"/>
            </a:lvl5pPr>
          </a:lstStyle>
          <a:p>
            <a:pPr lvl="0" rtl="0"/>
            <a:r>
              <a:rPr lang="de-DE"/>
              <a:t>Klicken, um Inhalt hinzuzufügen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D6D8061D-18C3-4F4F-85EF-561633F58754}" type="datetimeFigureOut">
              <a:rPr lang="de-DE" smtClean="0"/>
              <a:t>30.04.2025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CBD12358-51D2-46B3-9BDE-DF29528B9454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+ Bild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platzhalter 5">
            <a:extLst>
              <a:ext uri="{FF2B5EF4-FFF2-40B4-BE49-F238E27FC236}">
                <a16:creationId xmlns:a16="http://schemas.microsoft.com/office/drawing/2014/main" id="{236F3DDC-7FF8-F6A3-16EA-A01E7F7953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Titel 33">
            <a:extLst>
              <a:ext uri="{FF2B5EF4-FFF2-40B4-BE49-F238E27FC236}">
                <a16:creationId xmlns:a16="http://schemas.microsoft.com/office/drawing/2014/main" id="{E728EBB2-9164-AC06-6682-9505D88F95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 userDrawn="1"/>
        </p:nvSpPr>
        <p:spPr>
          <a:xfrm>
            <a:off x="915924" y="777240"/>
            <a:ext cx="6115497" cy="5303520"/>
          </a:xfrm>
          <a:prstGeom prst="rect">
            <a:avLst/>
          </a:prstGeom>
          <a:solidFill>
            <a:schemeClr val="bg1">
              <a:alpha val="95000"/>
            </a:schemeClr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de-DE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16937" y="879674"/>
            <a:ext cx="5377406" cy="2550005"/>
          </a:xfrm>
        </p:spPr>
        <p:txBody>
          <a:bodyPr rtlCol="0" anchor="b" anchorCtr="0">
            <a:noAutofit/>
          </a:bodyPr>
          <a:lstStyle>
            <a:lvl1pPr>
              <a:defRPr lang="de-DE" sz="3600"/>
            </a:lvl1pPr>
          </a:lstStyle>
          <a:p>
            <a:pPr rtl="0"/>
            <a:r>
              <a:rPr lang="de-DE"/>
              <a:t>Titel durch Klicken hinzufügen</a:t>
            </a:r>
          </a:p>
        </p:txBody>
      </p:sp>
      <p:sp>
        <p:nvSpPr>
          <p:cNvPr id="13" name="Textplatzhalter 12">
            <a:extLst>
              <a:ext uri="{FF2B5EF4-FFF2-40B4-BE49-F238E27FC236}">
                <a16:creationId xmlns:a16="http://schemas.microsoft.com/office/drawing/2014/main" id="{53BA3AA6-E309-C0C7-B2C6-3705384B706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17638" y="3576900"/>
            <a:ext cx="4126635" cy="2233613"/>
          </a:xfrm>
        </p:spPr>
        <p:txBody>
          <a:bodyPr rtlCol="0"/>
          <a:lstStyle>
            <a:lvl1pPr marL="0" indent="0">
              <a:buNone/>
              <a:defRPr lang="de-DE"/>
            </a:lvl1pPr>
            <a:lvl2pPr marL="457200" indent="0">
              <a:buNone/>
              <a:defRPr lang="de-DE"/>
            </a:lvl2pPr>
            <a:lvl3pPr marL="914400" indent="0">
              <a:buNone/>
              <a:defRPr lang="de-DE"/>
            </a:lvl3pPr>
            <a:lvl4pPr marL="1371600" indent="0">
              <a:buNone/>
              <a:defRPr lang="de-DE"/>
            </a:lvl4pPr>
            <a:lvl5pPr marL="1828800" indent="0">
              <a:buNone/>
              <a:defRPr lang="de-DE"/>
            </a:lvl5pPr>
          </a:lstStyle>
          <a:p>
            <a:pPr lvl="0" rtl="0"/>
            <a:r>
              <a:rPr lang="de-DE"/>
              <a:t>Klicken Sie, um Text hinzuzufügen.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D6D8061D-18C3-4F4F-85EF-561633F58754}" type="datetimeFigureOut">
              <a:rPr lang="de-DE" smtClean="0"/>
              <a:t>30.04.2025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CBD12358-51D2-46B3-9BDE-DF29528B9454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platzhalter 5">
            <a:extLst>
              <a:ext uri="{FF2B5EF4-FFF2-40B4-BE49-F238E27FC236}">
                <a16:creationId xmlns:a16="http://schemas.microsoft.com/office/drawing/2014/main" id="{540E5FCC-3981-FB51-F0ED-B8BAB5C45A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3BCE2C9E-7BC3-0EB6-EBE4-26EE33A1F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</a:lstStyle>
          <a:p>
            <a:pPr algn="ctr" rtl="0"/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69357" y="891251"/>
            <a:ext cx="9653286" cy="1158254"/>
          </a:xfrm>
        </p:spPr>
        <p:txBody>
          <a:bodyPr rtlCol="0" anchor="b" anchorCtr="0">
            <a:noAutofit/>
          </a:bodyPr>
          <a:lstStyle>
            <a:lvl1pPr algn="ctr">
              <a:defRPr lang="de-DE" sz="3600"/>
            </a:lvl1pPr>
          </a:lstStyle>
          <a:p>
            <a:pPr rtl="0"/>
            <a:r>
              <a:rPr lang="de-DE"/>
              <a:t>Titel durch Klicken hinzufügen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D6D8061D-18C3-4F4F-85EF-561633F58754}" type="datetimeFigureOut">
              <a:rPr lang="de-DE" smtClean="0"/>
              <a:t>30.04.2025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CBD12358-51D2-46B3-9BDE-DF29528B9454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CB36301-48E6-AF64-5055-0CCA79474EAE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1400540" y="2257062"/>
            <a:ext cx="4062711" cy="3541853"/>
          </a:xfrm>
        </p:spPr>
        <p:txBody>
          <a:bodyPr rtlCol="0"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lang="de-DE" sz="1800"/>
            </a:lvl1pPr>
            <a:lvl2pPr marL="228600">
              <a:spcBef>
                <a:spcPts val="600"/>
              </a:spcBef>
              <a:spcAft>
                <a:spcPts val="600"/>
              </a:spcAft>
              <a:defRPr lang="de-DE" sz="1800"/>
            </a:lvl2pPr>
            <a:lvl3pPr marL="685800">
              <a:spcBef>
                <a:spcPts val="600"/>
              </a:spcBef>
              <a:spcAft>
                <a:spcPts val="600"/>
              </a:spcAft>
              <a:defRPr lang="de-DE" sz="1800"/>
            </a:lvl3pPr>
            <a:lvl4pPr marL="1143000">
              <a:spcBef>
                <a:spcPts val="600"/>
              </a:spcBef>
              <a:spcAft>
                <a:spcPts val="600"/>
              </a:spcAft>
              <a:defRPr lang="de-DE" sz="1800"/>
            </a:lvl4pPr>
            <a:lvl5pPr marL="1600200">
              <a:spcBef>
                <a:spcPts val="600"/>
              </a:spcBef>
              <a:spcAft>
                <a:spcPts val="600"/>
              </a:spcAft>
              <a:defRPr lang="de-DE" sz="1800"/>
            </a:lvl5pPr>
          </a:lstStyle>
          <a:p>
            <a:pPr lvl="0" rtl="0"/>
            <a:r>
              <a:rPr lang="de-DE"/>
              <a:t>Klicken, um Inhalt hinzuzufügen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</a:p>
        </p:txBody>
      </p:sp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5F973906-E48D-CA3F-3E96-205D2E688DC5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6588311" y="2257061"/>
            <a:ext cx="4203151" cy="3541853"/>
          </a:xfrm>
        </p:spPr>
        <p:txBody>
          <a:bodyPr rtlCol="0"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lang="de-DE" sz="1800"/>
            </a:lvl1pPr>
            <a:lvl2pPr marL="228600">
              <a:spcBef>
                <a:spcPts val="600"/>
              </a:spcBef>
              <a:spcAft>
                <a:spcPts val="600"/>
              </a:spcAft>
              <a:defRPr lang="de-DE" sz="1800"/>
            </a:lvl2pPr>
            <a:lvl3pPr marL="685800">
              <a:spcBef>
                <a:spcPts val="600"/>
              </a:spcBef>
              <a:spcAft>
                <a:spcPts val="600"/>
              </a:spcAft>
              <a:defRPr lang="de-DE" sz="1800"/>
            </a:lvl3pPr>
            <a:lvl4pPr marL="1143000">
              <a:spcBef>
                <a:spcPts val="600"/>
              </a:spcBef>
              <a:spcAft>
                <a:spcPts val="600"/>
              </a:spcAft>
              <a:defRPr lang="de-DE" sz="1800"/>
            </a:lvl4pPr>
            <a:lvl5pPr marL="1600200">
              <a:spcBef>
                <a:spcPts val="600"/>
              </a:spcBef>
              <a:spcAft>
                <a:spcPts val="600"/>
              </a:spcAft>
              <a:defRPr lang="de-DE" sz="1800"/>
            </a:lvl5pPr>
          </a:lstStyle>
          <a:p>
            <a:pPr lvl="0" rtl="0"/>
            <a:r>
              <a:rPr lang="de-DE"/>
              <a:t>Klicken, um Inhalt hinzuzufügen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platzhalter 44">
            <a:extLst>
              <a:ext uri="{FF2B5EF4-FFF2-40B4-BE49-F238E27FC236}">
                <a16:creationId xmlns:a16="http://schemas.microsoft.com/office/drawing/2014/main" id="{07AB38AA-85DC-3DF3-4ED4-B78FB670FF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8F2DD44F-3200-BF06-94F9-C6A07EA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</a:lstStyle>
          <a:p>
            <a:pPr algn="ctr" rtl="0"/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2361" y="777240"/>
            <a:ext cx="10007278" cy="1283843"/>
          </a:xfrm>
        </p:spPr>
        <p:txBody>
          <a:bodyPr rtlCol="0" anchor="b" anchorCtr="0">
            <a:noAutofit/>
          </a:bodyPr>
          <a:lstStyle>
            <a:lvl1pPr algn="ctr">
              <a:defRPr lang="de-DE" sz="3600"/>
            </a:lvl1pPr>
          </a:lstStyle>
          <a:p>
            <a:pPr rtl="0"/>
            <a:r>
              <a:rPr lang="de-DE"/>
              <a:t>Titel durch Klicken hinzufügen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447029" y="2261313"/>
            <a:ext cx="3275746" cy="36533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lang="de-DE" sz="1800"/>
            </a:lvl1pPr>
            <a:lvl2pPr marL="2286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lang="de-DE" sz="1800"/>
            </a:lvl2pPr>
            <a:lvl3pPr marL="9144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lang="de-DE" sz="1800"/>
            </a:lvl3pPr>
            <a:lvl4pPr marL="11430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lang="de-DE" sz="1800"/>
            </a:lvl4pPr>
            <a:lvl5pPr marL="16002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lang="de-DE" sz="1800"/>
            </a:lvl5pPr>
          </a:lstStyle>
          <a:p>
            <a:pPr lvl="0" rtl="0"/>
            <a:r>
              <a:rPr lang="de-DE"/>
              <a:t>Klicken, um Inhalt hinzuzufügen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D6D8061D-18C3-4F4F-85EF-561633F58754}" type="datetimeFigureOut">
              <a:rPr lang="de-DE" smtClean="0"/>
              <a:t>30.04.2025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CBD12358-51D2-46B3-9BDE-DF29528B9454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C2AA9CA0-D45C-FE27-D4E4-DD219364E4FB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5150734" y="2261313"/>
            <a:ext cx="5594236" cy="3653350"/>
          </a:xfrm>
        </p:spPr>
        <p:txBody>
          <a:bodyPr rtlCol="0"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lang="de-DE" sz="1800"/>
            </a:lvl1pPr>
            <a:lvl2pPr marL="228600">
              <a:spcBef>
                <a:spcPts val="600"/>
              </a:spcBef>
              <a:spcAft>
                <a:spcPts val="600"/>
              </a:spcAft>
              <a:defRPr lang="de-DE" sz="1800"/>
            </a:lvl2pPr>
            <a:lvl3pPr marL="685800">
              <a:spcBef>
                <a:spcPts val="600"/>
              </a:spcBef>
              <a:spcAft>
                <a:spcPts val="600"/>
              </a:spcAft>
              <a:defRPr lang="de-DE" sz="1800"/>
            </a:lvl3pPr>
            <a:lvl4pPr marL="1143000">
              <a:spcBef>
                <a:spcPts val="600"/>
              </a:spcBef>
              <a:spcAft>
                <a:spcPts val="600"/>
              </a:spcAft>
              <a:defRPr lang="de-DE" sz="1800"/>
            </a:lvl4pPr>
            <a:lvl5pPr marL="1600200">
              <a:spcBef>
                <a:spcPts val="600"/>
              </a:spcBef>
              <a:spcAft>
                <a:spcPts val="600"/>
              </a:spcAft>
              <a:defRPr lang="de-DE" sz="1800"/>
            </a:lvl5pPr>
          </a:lstStyle>
          <a:p>
            <a:pPr lvl="0" rtl="0"/>
            <a:r>
              <a:rPr lang="de-DE"/>
              <a:t>Klicken, um Inhalt hinzuzufügen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platzhalter 8">
            <a:extLst>
              <a:ext uri="{FF2B5EF4-FFF2-40B4-BE49-F238E27FC236}">
                <a16:creationId xmlns:a16="http://schemas.microsoft.com/office/drawing/2014/main" id="{F1219773-33FA-E4F9-4EAE-0764613F6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92817C37-9292-1CF3-6529-DEF7174273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</a:lstStyle>
          <a:p>
            <a:pPr algn="ctr" rtl="0"/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61275" y="1134320"/>
            <a:ext cx="4803494" cy="1956122"/>
          </a:xfrm>
        </p:spPr>
        <p:txBody>
          <a:bodyPr rtlCol="0" anchor="b">
            <a:noAutofit/>
          </a:bodyPr>
          <a:lstStyle>
            <a:lvl1pPr algn="l">
              <a:defRPr lang="de-DE" sz="3600"/>
            </a:lvl1pPr>
          </a:lstStyle>
          <a:p>
            <a:pPr rtl="0"/>
            <a:r>
              <a:rPr lang="de-DE"/>
              <a:t>Titel durch Klicken hinzufügen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061275" y="3418271"/>
            <a:ext cx="4803494" cy="2305409"/>
          </a:xfrm>
        </p:spPr>
        <p:txBody>
          <a:bodyPr rtlCol="0">
            <a:noAutofit/>
          </a:bodyPr>
          <a:lstStyle>
            <a:lvl1pPr marL="0" indent="0" algn="l">
              <a:spcAft>
                <a:spcPts val="1000"/>
              </a:spcAft>
              <a:buNone/>
              <a:defRPr lang="de-DE" sz="1800"/>
            </a:lvl1pPr>
            <a:lvl2pPr marL="457200" indent="0" algn="ctr">
              <a:buNone/>
              <a:defRPr lang="de-DE" sz="2000"/>
            </a:lvl2pPr>
            <a:lvl3pPr marL="914400" indent="0" algn="ctr">
              <a:buNone/>
              <a:defRPr lang="de-DE" sz="1800"/>
            </a:lvl3pPr>
            <a:lvl4pPr marL="1371600" indent="0" algn="ctr">
              <a:buNone/>
              <a:defRPr lang="de-DE" sz="1600"/>
            </a:lvl4pPr>
            <a:lvl5pPr marL="1828800" indent="0" algn="ctr">
              <a:buNone/>
              <a:defRPr lang="de-DE" sz="1600"/>
            </a:lvl5pPr>
            <a:lvl6pPr marL="2286000" indent="0" algn="ctr">
              <a:buNone/>
              <a:defRPr lang="de-DE" sz="1600"/>
            </a:lvl6pPr>
            <a:lvl7pPr marL="2743200" indent="0" algn="ctr">
              <a:buNone/>
              <a:defRPr lang="de-DE" sz="1600"/>
            </a:lvl7pPr>
            <a:lvl8pPr marL="3200400" indent="0" algn="ctr">
              <a:buNone/>
              <a:defRPr lang="de-DE" sz="1600"/>
            </a:lvl8pPr>
            <a:lvl9pPr marL="3657600" indent="0" algn="ctr">
              <a:buNone/>
              <a:defRPr lang="de-DE" sz="1600"/>
            </a:lvl9pPr>
          </a:lstStyle>
          <a:p>
            <a:pPr lvl="0" rtl="0"/>
            <a:r>
              <a:rPr lang="de-DE"/>
              <a:t>Klicken Sie, um Text hinzuzufügen.</a:t>
            </a:r>
          </a:p>
        </p:txBody>
      </p:sp>
      <p:sp>
        <p:nvSpPr>
          <p:cNvPr id="12" name="Bildplatzhalter 11">
            <a:extLst>
              <a:ext uri="{FF2B5EF4-FFF2-40B4-BE49-F238E27FC236}">
                <a16:creationId xmlns:a16="http://schemas.microsoft.com/office/drawing/2014/main" id="{E5D7B0DF-23EB-406B-9FAA-0182626A919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08563" y="1146638"/>
            <a:ext cx="4389120" cy="4572000"/>
          </a:xfrm>
        </p:spPr>
        <p:txBody>
          <a:bodyPr rtlCol="0">
            <a:normAutofit/>
          </a:bodyPr>
          <a:lstStyle>
            <a:lvl1pPr marL="0" indent="0" algn="ctr">
              <a:buNone/>
              <a:defRPr lang="de-DE" sz="2000"/>
            </a:lvl1pPr>
          </a:lstStyle>
          <a:p>
            <a:pPr rtl="0"/>
            <a:r>
              <a:rPr lang="de-DE"/>
              <a:t>Bild durch Klicken auf Symbol hinzufügen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D6D8061D-18C3-4F4F-85EF-561633F58754}" type="datetimeFigureOut">
              <a:rPr lang="de-DE" smtClean="0"/>
              <a:t>30.04.2025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CBD12358-51D2-46B3-9BDE-DF29528B9454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de-DE"/>
            </a:def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de-DE"/>
            </a:defPPr>
          </a:lstStyle>
          <a:p>
            <a:pPr lvl="0" rtl="0"/>
            <a:r>
              <a:rPr lang="de-DE" noProof="0"/>
              <a:t>Textmasterformat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de-DE"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pPr rtl="0"/>
            <a:fld id="{D6D8061D-18C3-4F4F-85EF-561633F58754}" type="datetimeFigureOut">
              <a:rPr lang="de-DE" noProof="0" smtClean="0"/>
              <a:t>30.04.2025</a:t>
            </a:fld>
            <a:endParaRPr lang="de-DE" noProof="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de-DE"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pPr rtl="0"/>
            <a:endParaRPr lang="de-DE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de-DE"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pPr rtl="0"/>
            <a:fld id="{CBD12358-51D2-46B3-9BDE-DF29528B9454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8" r:id="rId3"/>
    <p:sldLayoutId id="2147483659" r:id="rId4"/>
    <p:sldLayoutId id="2147483650" r:id="rId5"/>
    <p:sldLayoutId id="2147483652" r:id="rId6"/>
    <p:sldLayoutId id="2147483662" r:id="rId7"/>
    <p:sldLayoutId id="2147483663" r:id="rId8"/>
    <p:sldLayoutId id="2147483649" r:id="rId9"/>
    <p:sldLayoutId id="2147483666" r:id="rId10"/>
    <p:sldLayoutId id="2147483664" r:id="rId11"/>
    <p:sldLayoutId id="2147483665" r:id="rId12"/>
    <p:sldLayoutId id="2147483661" r:id="rId13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de-DE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10047101-8D42-6100-9CEA-AEC0FAEAB6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  <a:noFill/>
        </p:spPr>
        <p:txBody>
          <a:bodyPr rtlCol="0">
            <a:noAutofit/>
          </a:bodyPr>
          <a:lstStyle>
            <a:defPPr>
              <a:defRPr lang="de-DE"/>
            </a:defPPr>
          </a:lstStyle>
          <a:p>
            <a:pPr rtl="0"/>
            <a:r>
              <a:rPr lang="de-DE" dirty="0"/>
              <a:t>Buy </a:t>
            </a:r>
            <a:r>
              <a:rPr lang="de-DE" dirty="0" err="1"/>
              <a:t>or</a:t>
            </a:r>
            <a:r>
              <a:rPr lang="de-DE" dirty="0"/>
              <a:t> Lease?</a:t>
            </a:r>
          </a:p>
        </p:txBody>
      </p:sp>
    </p:spTree>
    <p:extLst>
      <p:ext uri="{BB962C8B-B14F-4D97-AF65-F5344CB8AC3E}">
        <p14:creationId xmlns:p14="http://schemas.microsoft.com/office/powerpoint/2010/main" val="20830284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ellenplatzhalter 2">
            <a:extLst>
              <a:ext uri="{FF2B5EF4-FFF2-40B4-BE49-F238E27FC236}">
                <a16:creationId xmlns:a16="http://schemas.microsoft.com/office/drawing/2014/main" id="{F01CF5D3-D3B1-1944-CFDF-D8EE11DE42AA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3946331467"/>
              </p:ext>
            </p:extLst>
          </p:nvPr>
        </p:nvGraphicFramePr>
        <p:xfrm>
          <a:off x="838200" y="1779325"/>
          <a:ext cx="6089650" cy="2015847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441450">
                  <a:extLst>
                    <a:ext uri="{9D8B030D-6E8A-4147-A177-3AD203B41FA5}">
                      <a16:colId xmlns:a16="http://schemas.microsoft.com/office/drawing/2014/main" val="3562171933"/>
                    </a:ext>
                  </a:extLst>
                </a:gridCol>
                <a:gridCol w="1747938">
                  <a:extLst>
                    <a:ext uri="{9D8B030D-6E8A-4147-A177-3AD203B41FA5}">
                      <a16:colId xmlns:a16="http://schemas.microsoft.com/office/drawing/2014/main" val="149845700"/>
                    </a:ext>
                  </a:extLst>
                </a:gridCol>
                <a:gridCol w="1401944">
                  <a:extLst>
                    <a:ext uri="{9D8B030D-6E8A-4147-A177-3AD203B41FA5}">
                      <a16:colId xmlns:a16="http://schemas.microsoft.com/office/drawing/2014/main" val="3119692462"/>
                    </a:ext>
                  </a:extLst>
                </a:gridCol>
                <a:gridCol w="1498318">
                  <a:extLst>
                    <a:ext uri="{9D8B030D-6E8A-4147-A177-3AD203B41FA5}">
                      <a16:colId xmlns:a16="http://schemas.microsoft.com/office/drawing/2014/main" val="3472639139"/>
                    </a:ext>
                  </a:extLst>
                </a:gridCol>
              </a:tblGrid>
              <a:tr h="671949">
                <a:tc>
                  <a:txBody>
                    <a:bodyPr/>
                    <a:lstStyle/>
                    <a:p>
                      <a:pPr algn="ctr" rtl="0"/>
                      <a:r>
                        <a:rPr lang="de-DE" b="1" i="0" dirty="0" err="1">
                          <a:latin typeface="+mn-lt"/>
                        </a:rPr>
                        <a:t>Category</a:t>
                      </a:r>
                      <a:endParaRPr lang="de-DE" b="1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de-DE"/>
                      </a:defPPr>
                    </a:lstStyle>
                    <a:p>
                      <a:pPr algn="ctr" rtl="0"/>
                      <a:r>
                        <a:rPr lang="de-DE" b="1" dirty="0" err="1">
                          <a:latin typeface="+mn-lt"/>
                        </a:rPr>
                        <a:t>Aquisition</a:t>
                      </a:r>
                      <a:r>
                        <a:rPr lang="de-DE" b="1" dirty="0">
                          <a:latin typeface="+mn-lt"/>
                        </a:rPr>
                        <a:t> </a:t>
                      </a:r>
                      <a:r>
                        <a:rPr lang="de-DE" b="1" dirty="0" err="1">
                          <a:latin typeface="+mn-lt"/>
                        </a:rPr>
                        <a:t>Cost</a:t>
                      </a:r>
                      <a:endParaRPr lang="de-DE" b="1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de-DE"/>
                      </a:defPPr>
                    </a:lstStyle>
                    <a:p>
                      <a:pPr algn="ctr" rtl="0"/>
                      <a:r>
                        <a:rPr lang="de-DE" b="1" dirty="0" err="1">
                          <a:latin typeface="+mn-lt"/>
                        </a:rPr>
                        <a:t>Loan</a:t>
                      </a:r>
                      <a:endParaRPr lang="de-DE" b="1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de-DE"/>
                      </a:defPPr>
                    </a:lstStyle>
                    <a:p>
                      <a:pPr algn="ctr" rtl="0"/>
                      <a:r>
                        <a:rPr lang="de-DE" b="1" dirty="0">
                          <a:latin typeface="+mn-lt"/>
                        </a:rPr>
                        <a:t>Leasing</a:t>
                      </a:r>
                      <a:endParaRPr lang="de-DE" b="1" i="0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8013591"/>
                  </a:ext>
                </a:extLst>
              </a:tr>
              <a:tr h="671949">
                <a:tc>
                  <a:txBody>
                    <a:bodyPr/>
                    <a:lstStyle/>
                    <a:p>
                      <a:pPr algn="ctr" rtl="0"/>
                      <a:r>
                        <a:rPr lang="de-DE" b="0" i="0" dirty="0">
                          <a:latin typeface="+mn-lt"/>
                        </a:rPr>
                        <a:t>Total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de-DE"/>
                      </a:defPPr>
                    </a:lstStyle>
                    <a:p>
                      <a:pPr algn="ctr" rtl="0"/>
                      <a:r>
                        <a:rPr lang="de-DE" b="0" dirty="0">
                          <a:latin typeface="+mn-lt"/>
                        </a:rPr>
                        <a:t>3300</a:t>
                      </a:r>
                      <a:r>
                        <a:rPr lang="de-DE" sz="1800" dirty="0"/>
                        <a:t>€</a:t>
                      </a:r>
                      <a:endParaRPr lang="de-DE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de-DE"/>
                      </a:defPPr>
                    </a:lstStyle>
                    <a:p>
                      <a:pPr algn="ctr" rtl="0"/>
                      <a:r>
                        <a:rPr lang="de-DE" sz="1800" dirty="0"/>
                        <a:t>3630€</a:t>
                      </a:r>
                      <a:endParaRPr lang="de-DE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de-DE"/>
                      </a:defPPr>
                    </a:lstStyle>
                    <a:p>
                      <a:pPr algn="ctr" rtl="0"/>
                      <a:r>
                        <a:rPr lang="de-DE" sz="1800" dirty="0"/>
                        <a:t>4320€</a:t>
                      </a:r>
                      <a:endParaRPr lang="de-DE" b="0" i="0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3867931"/>
                  </a:ext>
                </a:extLst>
              </a:tr>
              <a:tr h="671949">
                <a:tc>
                  <a:txBody>
                    <a:bodyPr/>
                    <a:lstStyle/>
                    <a:p>
                      <a:pPr algn="ctr" rtl="0"/>
                      <a:r>
                        <a:rPr lang="de-DE" b="0" i="0" dirty="0" err="1">
                          <a:latin typeface="+mn-lt"/>
                        </a:rPr>
                        <a:t>Percent</a:t>
                      </a:r>
                      <a:endParaRPr lang="de-DE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de-DE" b="0" i="0" dirty="0">
                          <a:latin typeface="+mn-lt"/>
                        </a:rPr>
                        <a:t>0%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de-DE" b="0" i="0" dirty="0">
                          <a:latin typeface="+mn-lt"/>
                        </a:rPr>
                        <a:t>10%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de-DE" b="0" i="0" dirty="0">
                          <a:latin typeface="+mn-lt"/>
                        </a:rPr>
                        <a:t>30,9%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94606841"/>
                  </a:ext>
                </a:extLst>
              </a:tr>
            </a:tbl>
          </a:graphicData>
        </a:graphic>
      </p:graphicFrame>
      <p:sp>
        <p:nvSpPr>
          <p:cNvPr id="6" name="Titel 1">
            <a:extLst>
              <a:ext uri="{FF2B5EF4-FFF2-40B4-BE49-F238E27FC236}">
                <a16:creationId xmlns:a16="http://schemas.microsoft.com/office/drawing/2014/main" id="{B0CA34AE-59F9-2F89-2972-76A6D96D1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3629"/>
            <a:ext cx="10515600" cy="1325563"/>
          </a:xfrm>
          <a:noFill/>
        </p:spPr>
        <p:txBody>
          <a:bodyPr rtlCol="0" anchor="b"/>
          <a:lstStyle>
            <a:defPPr>
              <a:defRPr lang="de-DE"/>
            </a:defPPr>
          </a:lstStyle>
          <a:p>
            <a:pPr rtl="0"/>
            <a:r>
              <a:rPr lang="de-DE" dirty="0" err="1"/>
              <a:t>How</a:t>
            </a:r>
            <a:r>
              <a:rPr lang="de-DE" dirty="0"/>
              <a:t> do </a:t>
            </a:r>
            <a:r>
              <a:rPr lang="de-DE" dirty="0" err="1"/>
              <a:t>they</a:t>
            </a:r>
            <a:r>
              <a:rPr lang="de-DE" dirty="0"/>
              <a:t> </a:t>
            </a:r>
            <a:r>
              <a:rPr lang="de-DE" dirty="0" err="1"/>
              <a:t>compare</a:t>
            </a:r>
            <a:r>
              <a:rPr lang="de-DE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9566979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030A76-B788-B363-104E-266B7C7F7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3070" y="914400"/>
            <a:ext cx="10045861" cy="1146680"/>
          </a:xfrm>
          <a:noFill/>
        </p:spPr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our</a:t>
            </a:r>
            <a:r>
              <a:rPr lang="de-DE" dirty="0"/>
              <a:t> </a:t>
            </a:r>
            <a:r>
              <a:rPr lang="de-DE" dirty="0" err="1"/>
              <a:t>recommendation</a:t>
            </a:r>
            <a:r>
              <a:rPr lang="de-DE" dirty="0"/>
              <a:t>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5948542-FCE1-3AE6-C6C9-17975609DF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23686" y="2288614"/>
            <a:ext cx="9137063" cy="3475578"/>
          </a:xfrm>
          <a:noFill/>
        </p:spPr>
        <p:txBody>
          <a:bodyPr vert="horz" lIns="91440" tIns="45720" rIns="91440" bIns="45720" rtlCol="0" anchor="t">
            <a:normAutofit/>
          </a:bodyPr>
          <a:lstStyle>
            <a:defPPr>
              <a:defRPr lang="de-DE"/>
            </a:defPPr>
          </a:lstStyle>
          <a:p>
            <a:pPr marL="457200" lvl="1" indent="0" rtl="0">
              <a:buNone/>
            </a:pPr>
            <a:r>
              <a:rPr lang="de-DE" b="1" dirty="0" err="1"/>
              <a:t>Direct</a:t>
            </a:r>
            <a:r>
              <a:rPr lang="de-DE" b="1" dirty="0"/>
              <a:t> </a:t>
            </a:r>
            <a:r>
              <a:rPr lang="de-DE" b="1" dirty="0" err="1"/>
              <a:t>acquisition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cheapest</a:t>
            </a:r>
            <a:r>
              <a:rPr lang="de-DE" dirty="0"/>
              <a:t>, but..</a:t>
            </a:r>
          </a:p>
          <a:p>
            <a:pPr marL="457200" lvl="1" indent="0">
              <a:buNone/>
            </a:pPr>
            <a:r>
              <a:rPr lang="de-DE" dirty="0"/>
              <a:t>	…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b="1" dirty="0" err="1"/>
              <a:t>requires</a:t>
            </a:r>
            <a:r>
              <a:rPr lang="de-DE" b="1" dirty="0"/>
              <a:t> a large </a:t>
            </a:r>
            <a:r>
              <a:rPr lang="de-DE" b="1" dirty="0" err="1"/>
              <a:t>investment</a:t>
            </a:r>
            <a:r>
              <a:rPr lang="de-DE" b="1" dirty="0"/>
              <a:t> at </a:t>
            </a:r>
            <a:r>
              <a:rPr lang="de-DE" b="1" dirty="0" err="1"/>
              <a:t>once</a:t>
            </a:r>
            <a:r>
              <a:rPr lang="de-DE" dirty="0"/>
              <a:t>.</a:t>
            </a:r>
          </a:p>
          <a:p>
            <a:pPr marL="457200" lvl="1" indent="0" rtl="0">
              <a:buNone/>
            </a:pPr>
            <a:br>
              <a:rPr lang="de-DE" dirty="0"/>
            </a:br>
            <a:r>
              <a:rPr lang="de-DE" b="1" dirty="0" err="1"/>
              <a:t>Taking</a:t>
            </a:r>
            <a:r>
              <a:rPr lang="de-DE" b="1" dirty="0"/>
              <a:t> a </a:t>
            </a:r>
            <a:r>
              <a:rPr lang="de-DE" b="1" dirty="0" err="1"/>
              <a:t>loan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aquire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PCs </a:t>
            </a:r>
            <a:r>
              <a:rPr lang="de-DE" dirty="0" err="1"/>
              <a:t>is</a:t>
            </a:r>
            <a:r>
              <a:rPr lang="de-DE" dirty="0"/>
              <a:t> still </a:t>
            </a:r>
            <a:r>
              <a:rPr lang="de-DE" dirty="0" err="1"/>
              <a:t>cheaper</a:t>
            </a:r>
            <a:r>
              <a:rPr lang="de-DE" dirty="0"/>
              <a:t>, but…</a:t>
            </a:r>
          </a:p>
          <a:p>
            <a:pPr marL="457200" lvl="1" indent="0">
              <a:buNone/>
            </a:pPr>
            <a:r>
              <a:rPr lang="de-DE" dirty="0"/>
              <a:t>	…</a:t>
            </a:r>
            <a:r>
              <a:rPr lang="de-DE" dirty="0" err="1"/>
              <a:t>it</a:t>
            </a:r>
            <a:r>
              <a:rPr lang="de-DE" dirty="0"/>
              <a:t> still </a:t>
            </a:r>
            <a:r>
              <a:rPr lang="de-DE" b="1" dirty="0" err="1"/>
              <a:t>requires</a:t>
            </a:r>
            <a:r>
              <a:rPr lang="de-DE" b="1" dirty="0"/>
              <a:t> </a:t>
            </a:r>
            <a:r>
              <a:rPr lang="de-DE" b="1" dirty="0" err="1"/>
              <a:t>full</a:t>
            </a:r>
            <a:r>
              <a:rPr lang="de-DE" b="1" dirty="0"/>
              <a:t> </a:t>
            </a:r>
            <a:r>
              <a:rPr lang="de-DE" b="1" dirty="0" err="1"/>
              <a:t>responsibility</a:t>
            </a:r>
            <a:r>
              <a:rPr lang="de-DE" b="1" dirty="0"/>
              <a:t> </a:t>
            </a:r>
            <a:r>
              <a:rPr lang="de-DE" b="1" dirty="0" err="1"/>
              <a:t>for</a:t>
            </a:r>
            <a:r>
              <a:rPr lang="de-DE" b="1" dirty="0"/>
              <a:t> </a:t>
            </a:r>
            <a:r>
              <a:rPr lang="de-DE" b="1" dirty="0" err="1"/>
              <a:t>the</a:t>
            </a:r>
            <a:r>
              <a:rPr lang="de-DE" b="1" dirty="0"/>
              <a:t> </a:t>
            </a:r>
            <a:r>
              <a:rPr lang="de-DE" b="1" dirty="0" err="1"/>
              <a:t>aquired</a:t>
            </a:r>
            <a:r>
              <a:rPr lang="de-DE" b="1" dirty="0"/>
              <a:t> </a:t>
            </a:r>
            <a:r>
              <a:rPr lang="de-DE" b="1" dirty="0" err="1"/>
              <a:t>assets</a:t>
            </a:r>
            <a:r>
              <a:rPr lang="de-DE" dirty="0"/>
              <a:t>.</a:t>
            </a:r>
          </a:p>
          <a:p>
            <a:pPr marL="457200" lvl="1" indent="0" rtl="0">
              <a:buNone/>
            </a:pPr>
            <a:br>
              <a:rPr lang="de-DE" dirty="0"/>
            </a:br>
            <a:r>
              <a:rPr lang="de-DE" dirty="0"/>
              <a:t>So </a:t>
            </a:r>
            <a:r>
              <a:rPr lang="de-DE" dirty="0" err="1"/>
              <a:t>our</a:t>
            </a:r>
            <a:r>
              <a:rPr lang="de-DE" dirty="0"/>
              <a:t> </a:t>
            </a:r>
            <a:r>
              <a:rPr lang="de-DE" dirty="0" err="1"/>
              <a:t>recommendation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b="1" dirty="0"/>
              <a:t>lease </a:t>
            </a:r>
            <a:r>
              <a:rPr lang="de-DE" b="1" dirty="0" err="1"/>
              <a:t>the</a:t>
            </a:r>
            <a:r>
              <a:rPr lang="de-DE" b="1" dirty="0"/>
              <a:t> </a:t>
            </a:r>
            <a:r>
              <a:rPr lang="de-DE" b="1" dirty="0" err="1"/>
              <a:t>required</a:t>
            </a:r>
            <a:r>
              <a:rPr lang="de-DE" b="1" dirty="0"/>
              <a:t> PCs</a:t>
            </a:r>
            <a:r>
              <a:rPr lang="de-DE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942469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8BAC361-0D7A-DC05-86B5-6DD77D322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3375" y="92597"/>
            <a:ext cx="3905250" cy="3032567"/>
          </a:xfrm>
          <a:noFill/>
        </p:spPr>
        <p:txBody>
          <a:bodyPr rtlCol="0" anchor="b"/>
          <a:lstStyle>
            <a:defPPr>
              <a:defRPr lang="de-DE"/>
            </a:defPPr>
          </a:lstStyle>
          <a:p>
            <a:pPr rtl="0"/>
            <a:r>
              <a:rPr lang="de-DE" dirty="0" err="1"/>
              <a:t>Thank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very</a:t>
            </a:r>
            <a:r>
              <a:rPr lang="de-DE" dirty="0"/>
              <a:t> </a:t>
            </a:r>
            <a:r>
              <a:rPr lang="de-DE" dirty="0" err="1"/>
              <a:t>much</a:t>
            </a:r>
            <a:r>
              <a:rPr lang="de-DE" dirty="0"/>
              <a:t>!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E98EFF-197D-3136-70B9-7BBD30A4893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43375" y="4004321"/>
            <a:ext cx="3905250" cy="2743200"/>
          </a:xfrm>
          <a:noFill/>
        </p:spPr>
        <p:txBody>
          <a:bodyPr rtlCol="0" anchor="t">
            <a:normAutofit/>
          </a:bodyPr>
          <a:lstStyle>
            <a:defPPr>
              <a:defRPr lang="de-DE"/>
            </a:defPPr>
          </a:lstStyle>
          <a:p>
            <a:pPr rtl="0"/>
            <a:r>
              <a:rPr lang="de-DE" dirty="0"/>
              <a:t>Do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any</a:t>
            </a:r>
            <a:r>
              <a:rPr lang="de-DE" dirty="0"/>
              <a:t> </a:t>
            </a:r>
            <a:r>
              <a:rPr lang="de-DE" dirty="0" err="1"/>
              <a:t>questions</a:t>
            </a:r>
            <a:r>
              <a:rPr lang="de-DE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6115671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C2181D-911C-1343-7267-E35AC86CC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3038" y="1457865"/>
            <a:ext cx="3200400" cy="4580626"/>
          </a:xfrm>
          <a:noFill/>
        </p:spPr>
        <p:txBody>
          <a:bodyPr rtlCol="0" anchor="t">
            <a:noAutofit/>
          </a:bodyPr>
          <a:lstStyle>
            <a:defPPr>
              <a:defRPr lang="de-DE"/>
            </a:defPPr>
          </a:lstStyle>
          <a:p>
            <a:pPr rtl="0"/>
            <a:r>
              <a:rPr lang="de-DE" dirty="0"/>
              <a:t>Agenda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BEA8735-F1DC-1DE6-0A38-429B2F660F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6287" y="1457864"/>
            <a:ext cx="4986068" cy="4580627"/>
          </a:xfrm>
          <a:noFill/>
        </p:spPr>
        <p:txBody>
          <a:bodyPr rtlCol="0" anchor="t">
            <a:normAutofit/>
          </a:bodyPr>
          <a:lstStyle>
            <a:defPPr>
              <a:defRPr lang="de-DE"/>
            </a:defPPr>
          </a:lstStyle>
          <a:p>
            <a:pPr rtl="0"/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leasing</a:t>
            </a:r>
            <a:r>
              <a:rPr lang="de-DE" dirty="0"/>
              <a:t>?</a:t>
            </a:r>
          </a:p>
          <a:p>
            <a:pPr rtl="0"/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advantages</a:t>
            </a:r>
            <a:r>
              <a:rPr lang="de-DE" dirty="0"/>
              <a:t> and </a:t>
            </a:r>
            <a:r>
              <a:rPr lang="de-DE" dirty="0" err="1"/>
              <a:t>disadvantages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leasing</a:t>
            </a:r>
            <a:r>
              <a:rPr lang="de-DE" dirty="0"/>
              <a:t>?</a:t>
            </a:r>
          </a:p>
          <a:p>
            <a:pPr rtl="0"/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expected</a:t>
            </a:r>
            <a:r>
              <a:rPr lang="de-DE" dirty="0"/>
              <a:t> </a:t>
            </a:r>
            <a:r>
              <a:rPr lang="de-DE" dirty="0" err="1"/>
              <a:t>costs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buying</a:t>
            </a:r>
            <a:r>
              <a:rPr lang="de-DE" dirty="0"/>
              <a:t> and </a:t>
            </a:r>
            <a:r>
              <a:rPr lang="de-DE" dirty="0" err="1"/>
              <a:t>leasing</a:t>
            </a:r>
            <a:r>
              <a:rPr lang="de-DE" dirty="0"/>
              <a:t>?</a:t>
            </a:r>
          </a:p>
          <a:p>
            <a:pPr rtl="0"/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our</a:t>
            </a:r>
            <a:r>
              <a:rPr lang="de-DE" dirty="0"/>
              <a:t> </a:t>
            </a:r>
            <a:r>
              <a:rPr lang="de-DE" dirty="0" err="1"/>
              <a:t>recommendation</a:t>
            </a:r>
            <a:r>
              <a:rPr lang="de-DE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0708176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6598" y="995425"/>
            <a:ext cx="8958805" cy="1077230"/>
          </a:xfrm>
          <a:noFill/>
        </p:spPr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leasing</a:t>
            </a:r>
            <a:r>
              <a:rPr lang="de-DE" dirty="0"/>
              <a:t>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1616075" y="2257425"/>
            <a:ext cx="8959850" cy="3541713"/>
          </a:xfrm>
          <a:noFill/>
        </p:spPr>
        <p:txBody>
          <a:bodyPr vert="horz" lIns="91440" tIns="45720" rIns="91440" bIns="45720" rtlCol="0" anchor="t">
            <a:normAutofit/>
          </a:bodyPr>
          <a:lstStyle>
            <a:defPPr>
              <a:defRPr lang="de-DE"/>
            </a:defPPr>
          </a:lstStyle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US" sz="2000" dirty="0"/>
              <a:t>Timed usage of assets against fixed monthly payments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US" sz="2000" dirty="0"/>
              <a:t>The leasing company retains ownership, while the user gains a right of use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US" sz="2000" dirty="0"/>
              <a:t>Like renting - no transfer of ownership occurs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US" sz="2000" dirty="0"/>
              <a:t>Lease payments are considered usage fees and are tax-deductible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US" sz="2000" dirty="0"/>
              <a:t>Enhances liquidity by avoiding large, upfront expenditures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US" sz="2000" dirty="0"/>
              <a:t>At lease end, options include return, exchange, or purchase at a residual value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US" sz="2000" dirty="0"/>
              <a:t>Particularly beneficial for rapidly evolving technologies</a:t>
            </a:r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1667462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4C27C8-165C-5513-DB4B-9D840097C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2361" y="777240"/>
            <a:ext cx="10007278" cy="1283843"/>
          </a:xfrm>
          <a:noFill/>
        </p:spPr>
        <p:txBody>
          <a:bodyPr rtlCol="0" anchor="b"/>
          <a:lstStyle>
            <a:defPPr>
              <a:defRPr lang="de-DE"/>
            </a:defPPr>
          </a:lstStyle>
          <a:p>
            <a:pPr rtl="0"/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advantages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leasing</a:t>
            </a:r>
            <a:r>
              <a:rPr lang="de-DE" dirty="0"/>
              <a:t>?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3302BFD-960F-CBB3-E984-CDC12813A10C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096000" y="2260600"/>
            <a:ext cx="4648200" cy="3654425"/>
          </a:xfrm>
          <a:noFill/>
        </p:spPr>
        <p:txBody>
          <a:bodyPr rtlCol="0">
            <a:normAutofit/>
          </a:bodyPr>
          <a:lstStyle>
            <a:defPPr>
              <a:defRPr lang="de-DE"/>
            </a:defPPr>
          </a:lstStyle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US" sz="2000" dirty="0"/>
              <a:t>Service benefits, inclusive of consulting, maintenance, and repairs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US" sz="2000" dirty="0"/>
              <a:t>Protection against price fluctuations; the leasing provider assumes the risk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US" sz="2000" dirty="0"/>
              <a:t>Improved liquidity by avoiding large upfront investments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US" sz="2000" dirty="0"/>
              <a:t>Regular updates and access to new technology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US" sz="2000" dirty="0"/>
              <a:t>Overall cost planning with fixed, predictable monthly payments</a:t>
            </a:r>
            <a:endParaRPr lang="de-DE" sz="2000" dirty="0"/>
          </a:p>
        </p:txBody>
      </p:sp>
      <p:sp>
        <p:nvSpPr>
          <p:cNvPr id="9" name="Inhaltsplatzhalter 3">
            <a:extLst>
              <a:ext uri="{FF2B5EF4-FFF2-40B4-BE49-F238E27FC236}">
                <a16:creationId xmlns:a16="http://schemas.microsoft.com/office/drawing/2014/main" id="{7780BBF3-B406-8EEC-0AC9-52F6E3B6C74C}"/>
              </a:ext>
            </a:extLst>
          </p:cNvPr>
          <p:cNvSpPr txBox="1">
            <a:spLocks/>
          </p:cNvSpPr>
          <p:nvPr/>
        </p:nvSpPr>
        <p:spPr>
          <a:xfrm>
            <a:off x="1447800" y="2260599"/>
            <a:ext cx="4648200" cy="3654425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defPPr>
              <a:defRPr lang="de-DE"/>
            </a:defPPr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US" sz="2000" dirty="0"/>
              <a:t>No cash tied up, allowing capital to be used more profitably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US" sz="2000" dirty="0"/>
              <a:t>Preserves financing flexibility with balance sheet neutrality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US" sz="2000" dirty="0"/>
              <a:t>Lease payments are tax-deductible operating expenses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US" sz="2000" dirty="0"/>
              <a:t>Quick adaptation to technological advancements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US" sz="2000" dirty="0"/>
              <a:t>Enhanced predictability through fixed monthly rates</a:t>
            </a:r>
          </a:p>
        </p:txBody>
      </p:sp>
    </p:spTree>
    <p:extLst>
      <p:ext uri="{BB962C8B-B14F-4D97-AF65-F5344CB8AC3E}">
        <p14:creationId xmlns:p14="http://schemas.microsoft.com/office/powerpoint/2010/main" val="30540867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1">
            <a:extLst>
              <a:ext uri="{FF2B5EF4-FFF2-40B4-BE49-F238E27FC236}">
                <a16:creationId xmlns:a16="http://schemas.microsoft.com/office/drawing/2014/main" id="{B53188B5-A4BB-82AA-8371-E5D0E4921F31}"/>
              </a:ext>
            </a:extLst>
          </p:cNvPr>
          <p:cNvSpPr txBox="1">
            <a:spLocks/>
          </p:cNvSpPr>
          <p:nvPr/>
        </p:nvSpPr>
        <p:spPr>
          <a:xfrm>
            <a:off x="1092361" y="777240"/>
            <a:ext cx="10007278" cy="1283843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Autofit/>
          </a:bodyPr>
          <a:lstStyle>
            <a:defPPr>
              <a:defRPr lang="de-DE"/>
            </a:defPPr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de-DE"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What are the disadvantages of leasing?</a:t>
            </a:r>
          </a:p>
        </p:txBody>
      </p:sp>
      <p:sp>
        <p:nvSpPr>
          <p:cNvPr id="9" name="Inhaltsplatzhalter 3">
            <a:extLst>
              <a:ext uri="{FF2B5EF4-FFF2-40B4-BE49-F238E27FC236}">
                <a16:creationId xmlns:a16="http://schemas.microsoft.com/office/drawing/2014/main" id="{9F4BC711-7C59-245A-C0DA-7B76F8B901E1}"/>
              </a:ext>
            </a:extLst>
          </p:cNvPr>
          <p:cNvSpPr txBox="1">
            <a:spLocks/>
          </p:cNvSpPr>
          <p:nvPr/>
        </p:nvSpPr>
        <p:spPr>
          <a:xfrm>
            <a:off x="6096000" y="2260600"/>
            <a:ext cx="4648200" cy="3654425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defPPr>
              <a:defRPr lang="de-DE"/>
            </a:defPPr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e-DE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dirty="0"/>
              <a:t>Limited control for the lessee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dirty="0"/>
              <a:t>No cost-free use after depreciation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dirty="0"/>
              <a:t>No opportunity for profitable resale</a:t>
            </a:r>
          </a:p>
        </p:txBody>
      </p:sp>
      <p:sp>
        <p:nvSpPr>
          <p:cNvPr id="11" name="Inhaltsplatzhalter 3">
            <a:extLst>
              <a:ext uri="{FF2B5EF4-FFF2-40B4-BE49-F238E27FC236}">
                <a16:creationId xmlns:a16="http://schemas.microsoft.com/office/drawing/2014/main" id="{DC5C9D02-A1AC-ED55-1571-3B8299DA7C84}"/>
              </a:ext>
            </a:extLst>
          </p:cNvPr>
          <p:cNvSpPr txBox="1">
            <a:spLocks/>
          </p:cNvSpPr>
          <p:nvPr/>
        </p:nvSpPr>
        <p:spPr>
          <a:xfrm>
            <a:off x="1447800" y="2260599"/>
            <a:ext cx="4648200" cy="3654425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defPPr>
              <a:defRPr lang="de-DE"/>
            </a:defPPr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US" sz="2000" dirty="0"/>
              <a:t>Here is a concise summary for your PowerPoint slide: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US" sz="2000" dirty="0"/>
              <a:t>Significant financial commitment over the entire term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US" sz="2000" dirty="0"/>
              <a:t>Leased asset must "earn" its rental cost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US" sz="2000" dirty="0"/>
              <a:t>Binding contract for the minimum lease period</a:t>
            </a:r>
          </a:p>
        </p:txBody>
      </p:sp>
    </p:spTree>
    <p:extLst>
      <p:ext uri="{BB962C8B-B14F-4D97-AF65-F5344CB8AC3E}">
        <p14:creationId xmlns:p14="http://schemas.microsoft.com/office/powerpoint/2010/main" val="21919256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3D842265-4FF9-1B44-FEB5-821C943C6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6937" y="879674"/>
            <a:ext cx="5377406" cy="2550005"/>
          </a:xfrm>
        </p:spPr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 dirty="0"/>
              <a:t>But </a:t>
            </a:r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costs</a:t>
            </a:r>
            <a:r>
              <a:rPr lang="de-DE" dirty="0"/>
              <a:t>?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7B45969B-1704-F63D-6589-8EFA988FBC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417638" y="3576900"/>
            <a:ext cx="4126635" cy="2233613"/>
          </a:xfrm>
        </p:spPr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 dirty="0" err="1"/>
              <a:t>We‘ll</a:t>
            </a:r>
            <a:r>
              <a:rPr lang="de-DE" dirty="0"/>
              <a:t> </a:t>
            </a:r>
            <a:r>
              <a:rPr lang="de-DE" dirty="0" err="1"/>
              <a:t>take</a:t>
            </a:r>
            <a:r>
              <a:rPr lang="de-DE" dirty="0"/>
              <a:t> a </a:t>
            </a:r>
            <a:r>
              <a:rPr lang="de-DE" dirty="0" err="1"/>
              <a:t>closer</a:t>
            </a:r>
            <a:r>
              <a:rPr lang="de-DE" dirty="0"/>
              <a:t> </a:t>
            </a:r>
            <a:r>
              <a:rPr lang="de-DE" dirty="0" err="1"/>
              <a:t>look</a:t>
            </a:r>
            <a:r>
              <a:rPr lang="de-DE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0322680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5F706D2C-8C85-2454-16A1-5E50C251A7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779325"/>
            <a:ext cx="10389242" cy="4297680"/>
          </a:xfrm>
        </p:spPr>
        <p:txBody>
          <a:bodyPr>
            <a:normAutofit/>
          </a:bodyPr>
          <a:lstStyle/>
          <a:p>
            <a:r>
              <a:rPr lang="en-US" sz="2000" b="1" dirty="0"/>
              <a:t>Price of PCs</a:t>
            </a:r>
            <a:r>
              <a:rPr lang="en-US" sz="2000" dirty="0"/>
              <a:t>: 1000€ including peripherals and licenses</a:t>
            </a:r>
          </a:p>
          <a:p>
            <a:r>
              <a:rPr lang="en-US" sz="2000" b="1" dirty="0"/>
              <a:t>Number of PCs</a:t>
            </a:r>
            <a:r>
              <a:rPr lang="en-US" sz="2000" dirty="0"/>
              <a:t>: 3</a:t>
            </a:r>
          </a:p>
          <a:p>
            <a:r>
              <a:rPr lang="en-US" sz="2000" b="1" dirty="0"/>
              <a:t>Delivery and set-up Costs</a:t>
            </a:r>
            <a:r>
              <a:rPr lang="en-US" sz="2000" dirty="0"/>
              <a:t>: 300€</a:t>
            </a:r>
          </a:p>
          <a:p>
            <a:r>
              <a:rPr lang="en-US" sz="2000" b="1" dirty="0"/>
              <a:t>Deprecation Time</a:t>
            </a:r>
            <a:r>
              <a:rPr lang="en-US" sz="2000" dirty="0"/>
              <a:t>: 3 Years</a:t>
            </a:r>
            <a:br>
              <a:rPr lang="en-US" sz="2000" dirty="0"/>
            </a:br>
            <a:endParaRPr lang="en-US" sz="2000" dirty="0"/>
          </a:p>
          <a:p>
            <a:r>
              <a:rPr lang="de-DE" sz="2000" b="1" dirty="0"/>
              <a:t>This </a:t>
            </a:r>
            <a:r>
              <a:rPr lang="de-DE" sz="2000" b="1" dirty="0" err="1"/>
              <a:t>would</a:t>
            </a:r>
            <a:r>
              <a:rPr lang="de-DE" sz="2000" b="1" dirty="0"/>
              <a:t> </a:t>
            </a:r>
            <a:r>
              <a:rPr lang="de-DE" sz="2000" b="1" dirty="0" err="1"/>
              <a:t>mean</a:t>
            </a:r>
            <a:r>
              <a:rPr lang="de-DE" sz="2000" dirty="0"/>
              <a:t>: 1000€ x 3 + 300€ = 3300€ (+ </a:t>
            </a:r>
            <a:r>
              <a:rPr lang="de-DE" sz="2000" dirty="0" err="1"/>
              <a:t>amortization</a:t>
            </a:r>
            <a:r>
              <a:rPr lang="de-DE" sz="2000" dirty="0"/>
              <a:t> rate </a:t>
            </a:r>
            <a:r>
              <a:rPr lang="de-DE" sz="2000" dirty="0" err="1"/>
              <a:t>over</a:t>
            </a:r>
            <a:r>
              <a:rPr lang="de-DE" sz="2000" dirty="0"/>
              <a:t> 3 </a:t>
            </a:r>
            <a:r>
              <a:rPr lang="de-DE" sz="2000" dirty="0" err="1"/>
              <a:t>years</a:t>
            </a:r>
            <a:r>
              <a:rPr lang="de-DE" sz="2000" dirty="0"/>
              <a:t>)</a:t>
            </a:r>
            <a:endParaRPr lang="en-US" sz="2000" dirty="0"/>
          </a:p>
          <a:p>
            <a:endParaRPr lang="en-US" sz="2000" dirty="0"/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B0DCBC1C-3938-2D70-8A6B-04EFC23D41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3629"/>
            <a:ext cx="10515600" cy="1325563"/>
          </a:xfrm>
          <a:noFill/>
        </p:spPr>
        <p:txBody>
          <a:bodyPr rtlCol="0" anchor="b"/>
          <a:lstStyle>
            <a:defPPr>
              <a:defRPr lang="de-DE"/>
            </a:defPPr>
          </a:lstStyle>
          <a:p>
            <a:pPr algn="l" rtl="0"/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circumstances</a:t>
            </a:r>
            <a:r>
              <a:rPr lang="de-DE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7576605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1FC59F6-9B22-C211-4B4C-A2FD4B914C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3629"/>
            <a:ext cx="10515600" cy="1325563"/>
          </a:xfrm>
          <a:noFill/>
        </p:spPr>
        <p:txBody>
          <a:bodyPr rtlCol="0" anchor="b"/>
          <a:lstStyle>
            <a:defPPr>
              <a:defRPr lang="de-DE"/>
            </a:defPPr>
          </a:lstStyle>
          <a:p>
            <a:pPr rtl="0"/>
            <a:r>
              <a:rPr lang="de-DE" dirty="0" err="1"/>
              <a:t>Let‘s</a:t>
            </a:r>
            <a:r>
              <a:rPr lang="de-DE" dirty="0"/>
              <a:t> </a:t>
            </a:r>
            <a:r>
              <a:rPr lang="de-DE" dirty="0" err="1"/>
              <a:t>say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want</a:t>
            </a:r>
            <a:r>
              <a:rPr lang="de-DE" dirty="0"/>
              <a:t> a </a:t>
            </a:r>
            <a:r>
              <a:rPr lang="de-DE" dirty="0" err="1"/>
              <a:t>loan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acquisition</a:t>
            </a:r>
            <a:r>
              <a:rPr lang="de-DE" dirty="0"/>
              <a:t>…</a:t>
            </a:r>
          </a:p>
        </p:txBody>
      </p:sp>
      <p:graphicFrame>
        <p:nvGraphicFramePr>
          <p:cNvPr id="15" name="Tabellenplatzhalter 3">
            <a:extLst>
              <a:ext uri="{FF2B5EF4-FFF2-40B4-BE49-F238E27FC236}">
                <a16:creationId xmlns:a16="http://schemas.microsoft.com/office/drawing/2014/main" id="{81012411-049E-B618-E9BE-800979D76AFD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3775333487"/>
              </p:ext>
            </p:extLst>
          </p:nvPr>
        </p:nvGraphicFramePr>
        <p:xfrm>
          <a:off x="914400" y="1779588"/>
          <a:ext cx="10361676" cy="2862668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726946">
                  <a:extLst>
                    <a:ext uri="{9D8B030D-6E8A-4147-A177-3AD203B41FA5}">
                      <a16:colId xmlns:a16="http://schemas.microsoft.com/office/drawing/2014/main" val="2382218087"/>
                    </a:ext>
                  </a:extLst>
                </a:gridCol>
                <a:gridCol w="1726946">
                  <a:extLst>
                    <a:ext uri="{9D8B030D-6E8A-4147-A177-3AD203B41FA5}">
                      <a16:colId xmlns:a16="http://schemas.microsoft.com/office/drawing/2014/main" val="3953468724"/>
                    </a:ext>
                  </a:extLst>
                </a:gridCol>
                <a:gridCol w="1726946">
                  <a:extLst>
                    <a:ext uri="{9D8B030D-6E8A-4147-A177-3AD203B41FA5}">
                      <a16:colId xmlns:a16="http://schemas.microsoft.com/office/drawing/2014/main" val="4277526474"/>
                    </a:ext>
                  </a:extLst>
                </a:gridCol>
                <a:gridCol w="1726946">
                  <a:extLst>
                    <a:ext uri="{9D8B030D-6E8A-4147-A177-3AD203B41FA5}">
                      <a16:colId xmlns:a16="http://schemas.microsoft.com/office/drawing/2014/main" val="2569623598"/>
                    </a:ext>
                  </a:extLst>
                </a:gridCol>
                <a:gridCol w="1726946">
                  <a:extLst>
                    <a:ext uri="{9D8B030D-6E8A-4147-A177-3AD203B41FA5}">
                      <a16:colId xmlns:a16="http://schemas.microsoft.com/office/drawing/2014/main" val="1478570778"/>
                    </a:ext>
                  </a:extLst>
                </a:gridCol>
                <a:gridCol w="1726946">
                  <a:extLst>
                    <a:ext uri="{9D8B030D-6E8A-4147-A177-3AD203B41FA5}">
                      <a16:colId xmlns:a16="http://schemas.microsoft.com/office/drawing/2014/main" val="2438884888"/>
                    </a:ext>
                  </a:extLst>
                </a:gridCol>
              </a:tblGrid>
              <a:tr h="715667">
                <a:tc>
                  <a:txBody>
                    <a:bodyPr/>
                    <a:lstStyle>
                      <a:defPPr>
                        <a:defRPr lang="de-DE"/>
                      </a:defPPr>
                    </a:lstStyle>
                    <a:p>
                      <a:pPr algn="ctr" rtl="0"/>
                      <a:r>
                        <a:rPr lang="de-DE" b="0" dirty="0">
                          <a:latin typeface="+mn-lt"/>
                        </a:rPr>
                        <a:t>Year</a:t>
                      </a:r>
                      <a:endParaRPr lang="de-DE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de-DE"/>
                      </a:defPPr>
                    </a:lstStyle>
                    <a:p>
                      <a:pPr algn="ctr" rtl="0"/>
                      <a:r>
                        <a:rPr lang="de-DE" b="0" dirty="0" err="1">
                          <a:latin typeface="+mn-lt"/>
                        </a:rPr>
                        <a:t>Debt</a:t>
                      </a:r>
                      <a:endParaRPr lang="de-DE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de-DE"/>
                      </a:defPPr>
                    </a:lstStyle>
                    <a:p>
                      <a:pPr algn="ctr" rtl="0"/>
                      <a:r>
                        <a:rPr lang="de-DE" b="0" dirty="0">
                          <a:latin typeface="+mn-lt"/>
                        </a:rPr>
                        <a:t>Interest (5%)</a:t>
                      </a:r>
                      <a:endParaRPr lang="de-DE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de-DE" b="0" i="0" dirty="0" err="1">
                          <a:latin typeface="+mn-lt"/>
                        </a:rPr>
                        <a:t>Repayment</a:t>
                      </a:r>
                      <a:endParaRPr lang="de-DE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de-DE" b="0" i="0" dirty="0" err="1">
                          <a:latin typeface="+mn-lt"/>
                        </a:rPr>
                        <a:t>Credit</a:t>
                      </a:r>
                      <a:r>
                        <a:rPr lang="de-DE" b="0" i="0" dirty="0">
                          <a:latin typeface="+mn-lt"/>
                        </a:rPr>
                        <a:t> </a:t>
                      </a:r>
                      <a:r>
                        <a:rPr lang="de-DE" b="0" i="0" dirty="0" err="1">
                          <a:latin typeface="+mn-lt"/>
                        </a:rPr>
                        <a:t>Installment</a:t>
                      </a:r>
                      <a:endParaRPr lang="de-DE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de-DE"/>
                      </a:defPPr>
                    </a:lstStyle>
                    <a:p>
                      <a:pPr algn="ctr" rtl="0"/>
                      <a:r>
                        <a:rPr lang="de-DE" b="0" dirty="0">
                          <a:latin typeface="+mn-lt"/>
                        </a:rPr>
                        <a:t>Residual </a:t>
                      </a:r>
                      <a:r>
                        <a:rPr lang="de-DE" b="0" dirty="0" err="1">
                          <a:latin typeface="+mn-lt"/>
                        </a:rPr>
                        <a:t>Debt</a:t>
                      </a:r>
                      <a:endParaRPr lang="de-DE" b="0" i="0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7107962"/>
                  </a:ext>
                </a:extLst>
              </a:tr>
              <a:tr h="715667">
                <a:tc>
                  <a:txBody>
                    <a:bodyPr/>
                    <a:lstStyle>
                      <a:defPPr>
                        <a:defRPr lang="de-DE"/>
                      </a:defPPr>
                    </a:lstStyle>
                    <a:p>
                      <a:pPr algn="ctr" rtl="0"/>
                      <a:r>
                        <a:rPr lang="de-DE" b="0" dirty="0">
                          <a:latin typeface="+mn-lt"/>
                        </a:rPr>
                        <a:t>1</a:t>
                      </a:r>
                      <a:endParaRPr lang="de-DE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de-DE"/>
                      </a:defPPr>
                    </a:lstStyle>
                    <a:p>
                      <a:pPr algn="ctr" rtl="0"/>
                      <a:r>
                        <a:rPr lang="de-DE" b="0" dirty="0">
                          <a:latin typeface="+mn-lt"/>
                        </a:rPr>
                        <a:t>3300</a:t>
                      </a:r>
                      <a:r>
                        <a:rPr lang="de-DE" dirty="0"/>
                        <a:t>€</a:t>
                      </a:r>
                      <a:endParaRPr lang="de-DE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de-DE"/>
                      </a:defPPr>
                    </a:lstStyle>
                    <a:p>
                      <a:pPr algn="ctr" rtl="0"/>
                      <a:r>
                        <a:rPr lang="de-DE" b="0" dirty="0">
                          <a:latin typeface="+mn-lt"/>
                        </a:rPr>
                        <a:t>165</a:t>
                      </a:r>
                      <a:r>
                        <a:rPr lang="de-DE" dirty="0"/>
                        <a:t>€</a:t>
                      </a:r>
                      <a:endParaRPr lang="de-DE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de-DE" b="0" i="0" dirty="0">
                          <a:latin typeface="+mn-lt"/>
                        </a:rPr>
                        <a:t>1100</a:t>
                      </a:r>
                      <a:r>
                        <a:rPr lang="de-DE" dirty="0"/>
                        <a:t>€</a:t>
                      </a:r>
                      <a:endParaRPr lang="de-DE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de-DE" b="0" i="0" dirty="0">
                          <a:latin typeface="+mn-lt"/>
                        </a:rPr>
                        <a:t>1265</a:t>
                      </a:r>
                      <a:r>
                        <a:rPr lang="de-DE" dirty="0"/>
                        <a:t>€</a:t>
                      </a:r>
                      <a:endParaRPr lang="de-DE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de-DE"/>
                      </a:defPPr>
                    </a:lstStyle>
                    <a:p>
                      <a:pPr algn="ctr" rtl="0"/>
                      <a:r>
                        <a:rPr lang="de-DE" b="0" dirty="0">
                          <a:latin typeface="+mn-lt"/>
                        </a:rPr>
                        <a:t>2200</a:t>
                      </a:r>
                      <a:r>
                        <a:rPr lang="de-DE" dirty="0"/>
                        <a:t>€</a:t>
                      </a:r>
                      <a:endParaRPr lang="de-DE" b="0" i="0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1386868"/>
                  </a:ext>
                </a:extLst>
              </a:tr>
              <a:tr h="715667">
                <a:tc>
                  <a:txBody>
                    <a:bodyPr/>
                    <a:lstStyle>
                      <a:defPPr>
                        <a:defRPr lang="de-DE"/>
                      </a:defPPr>
                    </a:lstStyle>
                    <a:p>
                      <a:pPr algn="ctr" rtl="0"/>
                      <a:r>
                        <a:rPr lang="de-DE" b="0" dirty="0">
                          <a:latin typeface="+mn-lt"/>
                        </a:rPr>
                        <a:t>2</a:t>
                      </a:r>
                      <a:endParaRPr lang="de-DE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de-DE"/>
                      </a:defPPr>
                    </a:lstStyle>
                    <a:p>
                      <a:pPr algn="ctr" rtl="0"/>
                      <a:r>
                        <a:rPr lang="de-DE" b="0" dirty="0">
                          <a:latin typeface="+mn-lt"/>
                        </a:rPr>
                        <a:t>2200</a:t>
                      </a:r>
                      <a:r>
                        <a:rPr lang="de-DE" dirty="0"/>
                        <a:t>€</a:t>
                      </a:r>
                      <a:endParaRPr lang="de-DE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de-DE"/>
                      </a:defPPr>
                    </a:lstStyle>
                    <a:p>
                      <a:pPr algn="ctr" rtl="0"/>
                      <a:r>
                        <a:rPr lang="de-DE" b="0" dirty="0">
                          <a:latin typeface="+mn-lt"/>
                        </a:rPr>
                        <a:t>110</a:t>
                      </a:r>
                      <a:r>
                        <a:rPr lang="de-DE" dirty="0"/>
                        <a:t>€</a:t>
                      </a:r>
                      <a:endParaRPr lang="de-DE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de-DE" b="0" i="0" dirty="0">
                          <a:latin typeface="+mn-lt"/>
                        </a:rPr>
                        <a:t>1100</a:t>
                      </a:r>
                      <a:r>
                        <a:rPr lang="de-DE" dirty="0"/>
                        <a:t>€</a:t>
                      </a:r>
                      <a:endParaRPr lang="de-DE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de-DE" b="0" i="0" dirty="0">
                          <a:latin typeface="+mn-lt"/>
                        </a:rPr>
                        <a:t>1210</a:t>
                      </a:r>
                      <a:r>
                        <a:rPr lang="de-DE" dirty="0"/>
                        <a:t>€</a:t>
                      </a:r>
                      <a:endParaRPr lang="de-DE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de-DE"/>
                      </a:defPPr>
                    </a:lstStyle>
                    <a:p>
                      <a:pPr algn="ctr" rtl="0"/>
                      <a:r>
                        <a:rPr lang="de-DE" b="0" dirty="0">
                          <a:latin typeface="+mn-lt"/>
                        </a:rPr>
                        <a:t>1100</a:t>
                      </a:r>
                      <a:r>
                        <a:rPr lang="de-DE" dirty="0"/>
                        <a:t>€</a:t>
                      </a:r>
                      <a:endParaRPr lang="de-DE" b="0" i="0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0626418"/>
                  </a:ext>
                </a:extLst>
              </a:tr>
              <a:tr h="715667">
                <a:tc>
                  <a:txBody>
                    <a:bodyPr/>
                    <a:lstStyle>
                      <a:defPPr>
                        <a:defRPr lang="de-DE"/>
                      </a:defPPr>
                    </a:lstStyle>
                    <a:p>
                      <a:pPr algn="ctr" rtl="0"/>
                      <a:r>
                        <a:rPr lang="de-DE" b="0" dirty="0">
                          <a:latin typeface="+mn-lt"/>
                        </a:rPr>
                        <a:t>3</a:t>
                      </a:r>
                      <a:endParaRPr lang="de-DE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de-DE"/>
                      </a:defPPr>
                    </a:lstStyle>
                    <a:p>
                      <a:pPr algn="ctr" rtl="0"/>
                      <a:r>
                        <a:rPr lang="de-DE" b="0" dirty="0">
                          <a:latin typeface="+mn-lt"/>
                        </a:rPr>
                        <a:t>1100</a:t>
                      </a:r>
                      <a:r>
                        <a:rPr lang="de-DE" dirty="0"/>
                        <a:t>€</a:t>
                      </a:r>
                      <a:endParaRPr lang="de-DE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de-DE"/>
                      </a:defPPr>
                    </a:lstStyle>
                    <a:p>
                      <a:pPr algn="ctr" rtl="0"/>
                      <a:r>
                        <a:rPr lang="de-DE" b="0" dirty="0">
                          <a:latin typeface="+mn-lt"/>
                        </a:rPr>
                        <a:t>55</a:t>
                      </a:r>
                      <a:r>
                        <a:rPr lang="de-DE" dirty="0"/>
                        <a:t>€</a:t>
                      </a:r>
                      <a:endParaRPr lang="de-DE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de-DE" b="0" i="0" dirty="0">
                          <a:latin typeface="+mn-lt"/>
                        </a:rPr>
                        <a:t>1100</a:t>
                      </a:r>
                      <a:r>
                        <a:rPr lang="de-DE" dirty="0"/>
                        <a:t>€</a:t>
                      </a:r>
                      <a:endParaRPr lang="de-DE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de-DE" b="0" i="0" dirty="0">
                          <a:latin typeface="+mn-lt"/>
                        </a:rPr>
                        <a:t>1155</a:t>
                      </a:r>
                      <a:r>
                        <a:rPr lang="de-DE" dirty="0"/>
                        <a:t>€</a:t>
                      </a:r>
                      <a:endParaRPr lang="de-DE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de-DE"/>
                      </a:defPPr>
                    </a:lstStyle>
                    <a:p>
                      <a:pPr algn="ctr" rtl="0"/>
                      <a:r>
                        <a:rPr lang="de-DE" b="0" dirty="0">
                          <a:latin typeface="+mn-lt"/>
                        </a:rPr>
                        <a:t>0</a:t>
                      </a:r>
                      <a:r>
                        <a:rPr lang="de-DE" dirty="0"/>
                        <a:t>€</a:t>
                      </a:r>
                      <a:endParaRPr lang="de-DE" b="0" i="0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2482967"/>
                  </a:ext>
                </a:extLst>
              </a:tr>
            </a:tbl>
          </a:graphicData>
        </a:graphic>
      </p:graphicFrame>
      <p:sp>
        <p:nvSpPr>
          <p:cNvPr id="3" name="Inhaltsplatzhalter 7">
            <a:extLst>
              <a:ext uri="{FF2B5EF4-FFF2-40B4-BE49-F238E27FC236}">
                <a16:creationId xmlns:a16="http://schemas.microsoft.com/office/drawing/2014/main" id="{7F0AB7A7-9B10-8980-9B84-5E86D0C82A61}"/>
              </a:ext>
            </a:extLst>
          </p:cNvPr>
          <p:cNvSpPr txBox="1">
            <a:spLocks/>
          </p:cNvSpPr>
          <p:nvPr/>
        </p:nvSpPr>
        <p:spPr>
          <a:xfrm>
            <a:off x="914400" y="4962652"/>
            <a:ext cx="10361676" cy="1466723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rmAutofit/>
          </a:bodyPr>
          <a:lstStyle>
            <a:defPPr>
              <a:defRPr lang="de-DE"/>
            </a:defPPr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2000" u="sng" dirty="0"/>
              <a:t>This </a:t>
            </a:r>
            <a:r>
              <a:rPr lang="de-DE" sz="2000" u="sng" dirty="0" err="1"/>
              <a:t>would</a:t>
            </a:r>
            <a:r>
              <a:rPr lang="de-DE" sz="2000" u="sng" dirty="0"/>
              <a:t> </a:t>
            </a:r>
            <a:r>
              <a:rPr lang="de-DE" sz="2000" u="sng" dirty="0" err="1"/>
              <a:t>mean</a:t>
            </a:r>
            <a:r>
              <a:rPr lang="de-DE" sz="2000" u="sng" dirty="0"/>
              <a:t>:</a:t>
            </a:r>
          </a:p>
          <a:p>
            <a:pPr marL="0" indent="0">
              <a:buNone/>
            </a:pPr>
            <a:r>
              <a:rPr lang="de-DE" sz="2000" dirty="0"/>
              <a:t>165€ + 110€ + 55€ + 3300€ = </a:t>
            </a:r>
            <a:r>
              <a:rPr lang="de-DE" sz="2000" b="1" u="sng" dirty="0"/>
              <a:t>3630€</a:t>
            </a:r>
          </a:p>
        </p:txBody>
      </p:sp>
    </p:spTree>
    <p:extLst>
      <p:ext uri="{BB962C8B-B14F-4D97-AF65-F5344CB8AC3E}">
        <p14:creationId xmlns:p14="http://schemas.microsoft.com/office/powerpoint/2010/main" val="36046306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130561-7146-26A2-FEA4-745BB5C216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7DFE963D-631A-72FE-21DF-463E568F2162}"/>
              </a:ext>
            </a:extLst>
          </p:cNvPr>
          <p:cNvSpPr txBox="1">
            <a:spLocks/>
          </p:cNvSpPr>
          <p:nvPr/>
        </p:nvSpPr>
        <p:spPr>
          <a:xfrm>
            <a:off x="838200" y="1779325"/>
            <a:ext cx="10389242" cy="429768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dirty="0"/>
              <a:t>Leasing Rate</a:t>
            </a:r>
            <a:r>
              <a:rPr lang="en-US" sz="2000" dirty="0"/>
              <a:t>: 4%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b="1" dirty="0"/>
              <a:t>Contract Term</a:t>
            </a:r>
            <a:r>
              <a:rPr lang="en-US" sz="2000" dirty="0"/>
              <a:t>: 3 Years</a:t>
            </a:r>
          </a:p>
          <a:p>
            <a:pPr marL="0" indent="0">
              <a:buNone/>
            </a:pPr>
            <a:br>
              <a:rPr lang="en-US" sz="2000" dirty="0"/>
            </a:br>
            <a:endParaRPr lang="en-US" sz="2000" dirty="0"/>
          </a:p>
          <a:p>
            <a:pPr marL="0" indent="0">
              <a:buNone/>
            </a:pPr>
            <a:r>
              <a:rPr lang="en-US" sz="2000" b="1" dirty="0"/>
              <a:t>This would mean</a:t>
            </a:r>
            <a:r>
              <a:rPr lang="en-US" sz="2000" dirty="0"/>
              <a:t>: </a:t>
            </a:r>
            <a:r>
              <a:rPr lang="de-DE" sz="2000" dirty="0"/>
              <a:t>1000€ x 0,04 x 3 x 36 = </a:t>
            </a:r>
            <a:r>
              <a:rPr lang="de-DE" sz="2000" b="1" u="sng" dirty="0"/>
              <a:t>4320€</a:t>
            </a:r>
            <a:endParaRPr lang="en-US" sz="2000" b="1" u="sng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1DCF8F0E-D4AE-F5F8-149B-6D06C48141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3629"/>
            <a:ext cx="10515600" cy="1325563"/>
          </a:xfrm>
          <a:noFill/>
        </p:spPr>
        <p:txBody>
          <a:bodyPr rtlCol="0" anchor="b"/>
          <a:lstStyle>
            <a:defPPr>
              <a:defRPr lang="de-DE"/>
            </a:defPPr>
          </a:lstStyle>
          <a:p>
            <a:pPr rtl="0"/>
            <a:r>
              <a:rPr lang="de-DE" dirty="0" err="1"/>
              <a:t>Let‘s</a:t>
            </a:r>
            <a:r>
              <a:rPr lang="de-DE" dirty="0"/>
              <a:t> </a:t>
            </a:r>
            <a:r>
              <a:rPr lang="de-DE" dirty="0" err="1"/>
              <a:t>say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want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lease…</a:t>
            </a:r>
          </a:p>
        </p:txBody>
      </p:sp>
    </p:spTree>
    <p:extLst>
      <p:ext uri="{BB962C8B-B14F-4D97-AF65-F5344CB8AC3E}">
        <p14:creationId xmlns:p14="http://schemas.microsoft.com/office/powerpoint/2010/main" val="2743417679"/>
      </p:ext>
    </p:extLst>
  </p:cSld>
  <p:clrMapOvr>
    <a:masterClrMapping/>
  </p:clrMapOvr>
</p:sld>
</file>

<file path=ppt/theme/theme1.xml><?xml version="1.0" encoding="utf-8"?>
<a:theme xmlns:a="http://schemas.openxmlformats.org/drawingml/2006/main" name="Benutzerdefiniert">
  <a:themeElements>
    <a:clrScheme name="TM10081922">
      <a:dk1>
        <a:srgbClr val="000000"/>
      </a:dk1>
      <a:lt1>
        <a:srgbClr val="FFFFFF"/>
      </a:lt1>
      <a:dk2>
        <a:srgbClr val="435369"/>
      </a:dk2>
      <a:lt2>
        <a:srgbClr val="E7E5E5"/>
      </a:lt2>
      <a:accent1>
        <a:srgbClr val="F2E5D8"/>
      </a:accent1>
      <a:accent2>
        <a:srgbClr val="8C3A27"/>
      </a:accent2>
      <a:accent3>
        <a:srgbClr val="F0C8BC"/>
      </a:accent3>
      <a:accent4>
        <a:srgbClr val="D9A390"/>
      </a:accent4>
      <a:accent5>
        <a:srgbClr val="FFF6F4"/>
      </a:accent5>
      <a:accent6>
        <a:srgbClr val="183F1E"/>
      </a:accent6>
      <a:hlink>
        <a:srgbClr val="467886"/>
      </a:hlink>
      <a:folHlink>
        <a:srgbClr val="96607D"/>
      </a:folHlink>
    </a:clrScheme>
    <a:fontScheme name="Custom 100">
      <a:majorFont>
        <a:latin typeface="Tisa Offc Serif Pro"/>
        <a:ea typeface=""/>
        <a:cs typeface=""/>
      </a:majorFont>
      <a:minorFont>
        <a:latin typeface="Quir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_72342534_TF10081922_Win32" id="{4A4DEA67-C2FD-467E-ABF8-A21657917D89}" vid="{05150529-33E6-4157-81DC-61745746ED33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A349358-775F-4CF9-9AE6-33A7901637EF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FAF1DBB7-4BA2-49E3-BEC8-A38406CA50E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B2D96AF-4C9E-4DD0-A165-CD22BB87D090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{AFBDF9B9-9975-4B7C-9DBB-18773DC82F5A}tf10081922_win32</Template>
  <TotalTime>0</TotalTime>
  <Words>532</Words>
  <Application>Microsoft Office PowerPoint</Application>
  <PresentationFormat>Breitbild</PresentationFormat>
  <Paragraphs>106</Paragraphs>
  <Slides>12</Slides>
  <Notes>11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8" baseType="lpstr">
      <vt:lpstr>Aptos</vt:lpstr>
      <vt:lpstr>Arial</vt:lpstr>
      <vt:lpstr>Calibri</vt:lpstr>
      <vt:lpstr>Quire Sans Pro Light</vt:lpstr>
      <vt:lpstr>Tisa Offc Serif Pro</vt:lpstr>
      <vt:lpstr>Benutzerdefiniert</vt:lpstr>
      <vt:lpstr>Buy or Lease?</vt:lpstr>
      <vt:lpstr>Agenda</vt:lpstr>
      <vt:lpstr>What is leasing?</vt:lpstr>
      <vt:lpstr>What are the advantages of leasing?</vt:lpstr>
      <vt:lpstr>PowerPoint-Präsentation</vt:lpstr>
      <vt:lpstr>But what are the costs?</vt:lpstr>
      <vt:lpstr>What are the circumstances?</vt:lpstr>
      <vt:lpstr>Let‘s say you want a loan for the acquisition…</vt:lpstr>
      <vt:lpstr>Let‘s say you want to lease…</vt:lpstr>
      <vt:lpstr>How do they compare?</vt:lpstr>
      <vt:lpstr>What is our recommendation?</vt:lpstr>
      <vt:lpstr>Thank you very much!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Kevin Blischke</dc:creator>
  <cp:lastModifiedBy>Kevin Blischke</cp:lastModifiedBy>
  <cp:revision>1</cp:revision>
  <dcterms:created xsi:type="dcterms:W3CDTF">2025-04-30T08:22:34Z</dcterms:created>
  <dcterms:modified xsi:type="dcterms:W3CDTF">2025-04-30T10:39:30Z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